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314" r:id="rId4"/>
    <p:sldId id="315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83" r:id="rId28"/>
    <p:sldId id="279" r:id="rId29"/>
    <p:sldId id="280" r:id="rId30"/>
    <p:sldId id="281" r:id="rId31"/>
    <p:sldId id="282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311" r:id="rId43"/>
    <p:sldId id="317" r:id="rId44"/>
    <p:sldId id="298" r:id="rId45"/>
    <p:sldId id="318" r:id="rId46"/>
    <p:sldId id="319" r:id="rId47"/>
    <p:sldId id="320" r:id="rId48"/>
    <p:sldId id="321" r:id="rId49"/>
    <p:sldId id="305" r:id="rId50"/>
    <p:sldId id="322" r:id="rId51"/>
    <p:sldId id="323" r:id="rId52"/>
    <p:sldId id="324" r:id="rId53"/>
    <p:sldId id="325" r:id="rId54"/>
    <p:sldId id="326" r:id="rId55"/>
    <p:sldId id="306" r:id="rId56"/>
    <p:sldId id="327" r:id="rId57"/>
    <p:sldId id="329" r:id="rId58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91163" autoAdjust="0"/>
  </p:normalViewPr>
  <p:slideViewPr>
    <p:cSldViewPr>
      <p:cViewPr varScale="1">
        <p:scale>
          <a:sx n="101" d="100"/>
          <a:sy n="101" d="100"/>
        </p:scale>
        <p:origin x="864" y="1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9" d="100"/>
          <a:sy n="69" d="100"/>
        </p:scale>
        <p:origin x="2784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A04A64-DD31-4676-815D-A4E5B658E76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2022/7/30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C3DF527-CB9F-4451-8853-A61312AC4F28}" type="datetime1">
              <a:rPr lang="zh-TW" altLang="en-US" smtClean="0"/>
              <a:pPr/>
              <a:t>2022/7/30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1F2A70B-78F2-4DCF-B53B-C990D2FAFB8A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76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5921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layout/	</a:t>
            </a:r>
            <a:r>
              <a:rPr lang="zh-TW" altLang="en-US" dirty="0"/>
              <a:t>定義使用者介面版面配置的 </a:t>
            </a:r>
            <a:r>
              <a:rPr lang="en-US" altLang="zh-TW" dirty="0"/>
              <a:t>XML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values/	</a:t>
            </a:r>
            <a:r>
              <a:rPr lang="zh-TW" altLang="en-US" dirty="0"/>
              <a:t>包含簡單值 </a:t>
            </a:r>
            <a:r>
              <a:rPr lang="en-US" altLang="zh-TW" dirty="0"/>
              <a:t>(</a:t>
            </a:r>
            <a:r>
              <a:rPr lang="zh-TW" altLang="en-US" dirty="0"/>
              <a:t>例如，字串、整數和色彩</a:t>
            </a:r>
            <a:r>
              <a:rPr lang="en-US" altLang="zh-TW" dirty="0"/>
              <a:t>) </a:t>
            </a:r>
            <a:r>
              <a:rPr lang="zh-TW" altLang="en-US" dirty="0"/>
              <a:t>的 </a:t>
            </a:r>
            <a:r>
              <a:rPr lang="en-US" altLang="zh-TW" dirty="0"/>
              <a:t>XML </a:t>
            </a:r>
            <a:r>
              <a:rPr lang="zh-TW" altLang="en-US" dirty="0"/>
              <a:t>檔案。</a:t>
            </a:r>
            <a:endParaRPr lang="en-US" altLang="zh-TW" dirty="0"/>
          </a:p>
          <a:p>
            <a:r>
              <a:rPr lang="en-US" altLang="zh-TW" dirty="0"/>
              <a:t>color/	</a:t>
            </a:r>
            <a:r>
              <a:rPr lang="zh-TW" altLang="en-US" dirty="0"/>
              <a:t>定義色彩狀態清單的 </a:t>
            </a:r>
            <a:r>
              <a:rPr lang="en-US" altLang="zh-TW" dirty="0"/>
              <a:t>XML </a:t>
            </a:r>
            <a:r>
              <a:rPr lang="zh-TW" altLang="en-US" dirty="0"/>
              <a:t>檔案。</a:t>
            </a:r>
            <a:endParaRPr lang="en-US" altLang="zh-TW" dirty="0"/>
          </a:p>
          <a:p>
            <a:r>
              <a:rPr lang="en-US" altLang="zh-TW" dirty="0" err="1"/>
              <a:t>drawable</a:t>
            </a:r>
            <a:r>
              <a:rPr lang="en-US" altLang="zh-TW" dirty="0"/>
              <a:t>/	</a:t>
            </a:r>
            <a:r>
              <a:rPr lang="zh-TW" altLang="en-US" dirty="0"/>
              <a:t>點陣圖檔案 </a:t>
            </a:r>
            <a:r>
              <a:rPr lang="en-US" altLang="zh-TW" dirty="0"/>
              <a:t>(.</a:t>
            </a:r>
            <a:r>
              <a:rPr lang="en-US" altLang="zh-TW" dirty="0" err="1"/>
              <a:t>png</a:t>
            </a:r>
            <a:r>
              <a:rPr lang="zh-TW" altLang="en-US" dirty="0"/>
              <a:t>、</a:t>
            </a:r>
            <a:r>
              <a:rPr lang="en-US" altLang="zh-TW" dirty="0"/>
              <a:t>.9.png</a:t>
            </a:r>
            <a:r>
              <a:rPr lang="zh-TW" altLang="en-US" dirty="0"/>
              <a:t>、</a:t>
            </a:r>
            <a:r>
              <a:rPr lang="en-US" altLang="zh-TW" dirty="0"/>
              <a:t>.jpg</a:t>
            </a:r>
            <a:r>
              <a:rPr lang="zh-TW" altLang="en-US" dirty="0"/>
              <a:t>、</a:t>
            </a:r>
            <a:r>
              <a:rPr lang="en-US" altLang="zh-TW" dirty="0"/>
              <a:t>.gif) </a:t>
            </a:r>
            <a:r>
              <a:rPr lang="zh-TW" altLang="en-US" dirty="0"/>
              <a:t>或 </a:t>
            </a:r>
            <a:r>
              <a:rPr lang="en-US" altLang="zh-TW" dirty="0"/>
              <a:t>XML </a:t>
            </a:r>
            <a:r>
              <a:rPr lang="zh-TW" altLang="en-US" dirty="0"/>
              <a:t>檔案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32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6177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並不是一定要這樣命名</a:t>
            </a:r>
            <a:r>
              <a:rPr lang="en-US" altLang="zh-TW" dirty="0"/>
              <a:t>, </a:t>
            </a:r>
            <a:r>
              <a:rPr lang="zh-TW" altLang="en-US" dirty="0"/>
              <a:t>只是一般習慣上這樣命名</a:t>
            </a:r>
            <a:endParaRPr lang="en-US" altLang="zh-TW" dirty="0"/>
          </a:p>
          <a:p>
            <a:r>
              <a:rPr lang="en-US" altLang="zh-TW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dimens.xml: </a:t>
            </a:r>
            <a:r>
              <a:rPr lang="zh-TW" altLang="en-US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不同螢幕解析度之下</a:t>
            </a:r>
            <a:r>
              <a:rPr lang="en-US" altLang="zh-TW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, </a:t>
            </a:r>
            <a:r>
              <a:rPr lang="zh-TW" altLang="en-US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需定義不同的</a:t>
            </a:r>
            <a:r>
              <a:rPr lang="en-US" altLang="zh-TW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layout</a:t>
            </a:r>
            <a:r>
              <a:rPr lang="zh-TW" altLang="en-US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適配數值所使用 </a:t>
            </a:r>
            <a:r>
              <a:rPr lang="en-US" altLang="zh-TW" sz="1200" dirty="0" err="1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eg.</a:t>
            </a:r>
            <a:r>
              <a:rPr lang="en-US" altLang="zh-TW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 margin</a:t>
            </a:r>
            <a:r>
              <a:rPr lang="zh-TW" altLang="en-US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要多少</a:t>
            </a:r>
            <a:r>
              <a:rPr lang="en-US" altLang="zh-TW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, </a:t>
            </a:r>
            <a:r>
              <a:rPr lang="zh-TW" altLang="en-US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字體大小</a:t>
            </a:r>
            <a:r>
              <a:rPr lang="en-US" altLang="zh-TW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…</a:t>
            </a:r>
            <a:r>
              <a:rPr lang="zh-TW" altLang="en-US" sz="12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等等</a:t>
            </a:r>
            <a:endParaRPr lang="en-US" altLang="zh-TW" sz="12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  <a:sym typeface="Varela Round"/>
            </a:endParaRPr>
          </a:p>
          <a:p>
            <a:r>
              <a:rPr lang="zh-TW" altLang="en-US" dirty="0"/>
              <a:t>通常會把字體大小定義在</a:t>
            </a:r>
            <a:r>
              <a:rPr lang="en-US" altLang="zh-TW" dirty="0"/>
              <a:t>dimens.xml, </a:t>
            </a:r>
            <a:r>
              <a:rPr lang="zh-TW" altLang="en-US" dirty="0"/>
              <a:t>接著在</a:t>
            </a:r>
            <a:r>
              <a:rPr lang="en-US" altLang="zh-TW" dirty="0"/>
              <a:t>styles.xml</a:t>
            </a:r>
            <a:r>
              <a:rPr lang="zh-TW" altLang="en-US" dirty="0"/>
              <a:t>定義各種</a:t>
            </a:r>
            <a:r>
              <a:rPr lang="en-US" altLang="zh-TW" dirty="0" err="1"/>
              <a:t>ui</a:t>
            </a:r>
            <a:r>
              <a:rPr lang="zh-TW" altLang="en-US" dirty="0"/>
              <a:t>的樣式</a:t>
            </a:r>
            <a:r>
              <a:rPr lang="en-US" altLang="zh-TW" dirty="0"/>
              <a:t>(</a:t>
            </a:r>
            <a:r>
              <a:rPr lang="zh-TW" altLang="en-US" dirty="0"/>
              <a:t>裡面就會用到</a:t>
            </a:r>
            <a:r>
              <a:rPr lang="en-US" altLang="zh-TW" dirty="0"/>
              <a:t>dimens.xml</a:t>
            </a:r>
            <a:r>
              <a:rPr lang="zh-TW" altLang="en-US" dirty="0"/>
              <a:t>定義的字體大小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最後</a:t>
            </a:r>
            <a:r>
              <a:rPr lang="en-US" altLang="zh-TW" dirty="0"/>
              <a:t>layout</a:t>
            </a:r>
            <a:r>
              <a:rPr lang="zh-TW" altLang="en-US" dirty="0"/>
              <a:t>中的原件再套用</a:t>
            </a:r>
            <a:r>
              <a:rPr lang="en-US" altLang="zh-TW" dirty="0"/>
              <a:t>styles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34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424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36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299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41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8215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49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545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55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0566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TW" smtClean="0"/>
              <a:pPr/>
              <a:t>56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491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9610064" y="669600"/>
            <a:ext cx="274728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" name="Shape 10"/>
          <p:cNvSpPr/>
          <p:nvPr/>
        </p:nvSpPr>
        <p:spPr>
          <a:xfrm>
            <a:off x="1596217" y="-1070367"/>
            <a:ext cx="8996457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006451" y="2655767"/>
            <a:ext cx="617599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398"/>
            </a:lvl1pPr>
            <a:lvl2pPr lvl="1" algn="ctr">
              <a:spcBef>
                <a:spcPts val="0"/>
              </a:spcBef>
              <a:buSzPct val="100000"/>
              <a:defRPr sz="7998"/>
            </a:lvl2pPr>
            <a:lvl3pPr lvl="2" algn="ctr">
              <a:spcBef>
                <a:spcPts val="0"/>
              </a:spcBef>
              <a:buSzPct val="100000"/>
              <a:defRPr sz="7998"/>
            </a:lvl3pPr>
            <a:lvl4pPr lvl="3" algn="ctr">
              <a:spcBef>
                <a:spcPts val="0"/>
              </a:spcBef>
              <a:buSzPct val="100000"/>
              <a:defRPr sz="7998"/>
            </a:lvl4pPr>
            <a:lvl5pPr lvl="4" algn="ctr">
              <a:spcBef>
                <a:spcPts val="0"/>
              </a:spcBef>
              <a:buSzPct val="100000"/>
              <a:defRPr sz="7998"/>
            </a:lvl5pPr>
            <a:lvl6pPr lvl="5" algn="ctr">
              <a:spcBef>
                <a:spcPts val="0"/>
              </a:spcBef>
              <a:buSzPct val="100000"/>
              <a:defRPr sz="7998"/>
            </a:lvl6pPr>
            <a:lvl7pPr lvl="6" algn="ctr">
              <a:spcBef>
                <a:spcPts val="0"/>
              </a:spcBef>
              <a:buSzPct val="100000"/>
              <a:defRPr sz="7998"/>
            </a:lvl7pPr>
            <a:lvl8pPr lvl="7" algn="ctr">
              <a:spcBef>
                <a:spcPts val="0"/>
              </a:spcBef>
              <a:buSzPct val="100000"/>
              <a:defRPr sz="7998"/>
            </a:lvl8pPr>
            <a:lvl9pPr lvl="8" algn="ctr">
              <a:spcBef>
                <a:spcPts val="0"/>
              </a:spcBef>
              <a:buSzPct val="100000"/>
              <a:defRPr sz="7998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356640" y="-1182333"/>
            <a:ext cx="3128785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" name="Shape 13"/>
          <p:cNvSpPr/>
          <p:nvPr/>
        </p:nvSpPr>
        <p:spPr>
          <a:xfrm>
            <a:off x="11128935" y="3843167"/>
            <a:ext cx="130446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" name="Shape 14"/>
          <p:cNvSpPr/>
          <p:nvPr/>
        </p:nvSpPr>
        <p:spPr>
          <a:xfrm>
            <a:off x="3006450" y="722400"/>
            <a:ext cx="876572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" name="Shape 15"/>
          <p:cNvSpPr/>
          <p:nvPr/>
        </p:nvSpPr>
        <p:spPr>
          <a:xfrm>
            <a:off x="9001322" y="4620134"/>
            <a:ext cx="3044806" cy="3045599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" name="Shape 16"/>
          <p:cNvSpPr/>
          <p:nvPr/>
        </p:nvSpPr>
        <p:spPr>
          <a:xfrm>
            <a:off x="183652" y="4257600"/>
            <a:ext cx="876572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" name="Shape 17"/>
          <p:cNvSpPr/>
          <p:nvPr/>
        </p:nvSpPr>
        <p:spPr>
          <a:xfrm>
            <a:off x="501937" y="5623034"/>
            <a:ext cx="1609979" cy="16103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8" name="Shape 18"/>
          <p:cNvSpPr/>
          <p:nvPr/>
        </p:nvSpPr>
        <p:spPr>
          <a:xfrm>
            <a:off x="10989971" y="3389267"/>
            <a:ext cx="406293" cy="4063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9" name="Shape 19"/>
          <p:cNvSpPr/>
          <p:nvPr/>
        </p:nvSpPr>
        <p:spPr>
          <a:xfrm>
            <a:off x="10129062" y="-400333"/>
            <a:ext cx="1827124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" name="Shape 20"/>
          <p:cNvSpPr/>
          <p:nvPr/>
        </p:nvSpPr>
        <p:spPr>
          <a:xfrm>
            <a:off x="10989970" y="1070467"/>
            <a:ext cx="876572" cy="876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" name="Shape 21"/>
          <p:cNvSpPr/>
          <p:nvPr/>
        </p:nvSpPr>
        <p:spPr>
          <a:xfrm>
            <a:off x="285226" y="927867"/>
            <a:ext cx="1161696" cy="11619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2" name="Shape 22"/>
          <p:cNvSpPr/>
          <p:nvPr/>
        </p:nvSpPr>
        <p:spPr>
          <a:xfrm>
            <a:off x="-162858" y="3911000"/>
            <a:ext cx="1569591" cy="15700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3" name="Shape 23"/>
          <p:cNvSpPr/>
          <p:nvPr/>
        </p:nvSpPr>
        <p:spPr>
          <a:xfrm>
            <a:off x="10863937" y="944400"/>
            <a:ext cx="1128506" cy="1128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4" name="Shape 24"/>
          <p:cNvSpPr/>
          <p:nvPr/>
        </p:nvSpPr>
        <p:spPr>
          <a:xfrm>
            <a:off x="1406734" y="5206100"/>
            <a:ext cx="274728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20252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558655" y="-2108200"/>
            <a:ext cx="11071515" cy="110743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4" name="Shape 164"/>
          <p:cNvSpPr/>
          <p:nvPr/>
        </p:nvSpPr>
        <p:spPr>
          <a:xfrm>
            <a:off x="-218876" y="914900"/>
            <a:ext cx="733809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5" name="Shape 165"/>
          <p:cNvSpPr/>
          <p:nvPr/>
        </p:nvSpPr>
        <p:spPr>
          <a:xfrm>
            <a:off x="10936484" y="5198400"/>
            <a:ext cx="595845" cy="596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6" name="Shape 166"/>
          <p:cNvSpPr/>
          <p:nvPr/>
        </p:nvSpPr>
        <p:spPr>
          <a:xfrm>
            <a:off x="133866" y="-262566"/>
            <a:ext cx="988541" cy="9887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7" name="Shape 167"/>
          <p:cNvSpPr/>
          <p:nvPr/>
        </p:nvSpPr>
        <p:spPr>
          <a:xfrm>
            <a:off x="558654" y="914900"/>
            <a:ext cx="250735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8" name="Shape 168"/>
          <p:cNvSpPr/>
          <p:nvPr/>
        </p:nvSpPr>
        <p:spPr>
          <a:xfrm>
            <a:off x="11108740" y="5976667"/>
            <a:ext cx="130446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9" name="Shape 169"/>
          <p:cNvSpPr/>
          <p:nvPr/>
        </p:nvSpPr>
        <p:spPr>
          <a:xfrm>
            <a:off x="988743" y="5933001"/>
            <a:ext cx="529861" cy="5299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0" name="Shape 170"/>
          <p:cNvSpPr/>
          <p:nvPr/>
        </p:nvSpPr>
        <p:spPr>
          <a:xfrm>
            <a:off x="11938624" y="5411595"/>
            <a:ext cx="382700" cy="38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1" name="Shape 171"/>
          <p:cNvSpPr/>
          <p:nvPr/>
        </p:nvSpPr>
        <p:spPr>
          <a:xfrm>
            <a:off x="-218876" y="5703601"/>
            <a:ext cx="988541" cy="9887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2" name="Shape 172"/>
          <p:cNvSpPr/>
          <p:nvPr/>
        </p:nvSpPr>
        <p:spPr>
          <a:xfrm>
            <a:off x="11421992" y="6290001"/>
            <a:ext cx="677822" cy="6779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3" name="Shape 173"/>
          <p:cNvSpPr/>
          <p:nvPr/>
        </p:nvSpPr>
        <p:spPr>
          <a:xfrm>
            <a:off x="10767163" y="298834"/>
            <a:ext cx="406293" cy="4063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4" name="Shape 174"/>
          <p:cNvSpPr/>
          <p:nvPr/>
        </p:nvSpPr>
        <p:spPr>
          <a:xfrm>
            <a:off x="11401362" y="437831"/>
            <a:ext cx="780595" cy="7807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5" name="Shape 175"/>
          <p:cNvSpPr/>
          <p:nvPr/>
        </p:nvSpPr>
        <p:spPr>
          <a:xfrm>
            <a:off x="11832051" y="1583100"/>
            <a:ext cx="595845" cy="596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6" name="Shape 176"/>
          <p:cNvSpPr/>
          <p:nvPr/>
        </p:nvSpPr>
        <p:spPr>
          <a:xfrm>
            <a:off x="11262400" y="298833"/>
            <a:ext cx="1058924" cy="105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77" name="Shape 177"/>
          <p:cNvSpPr/>
          <p:nvPr/>
        </p:nvSpPr>
        <p:spPr>
          <a:xfrm>
            <a:off x="133866" y="5107501"/>
            <a:ext cx="406293" cy="406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73892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558655" y="-2108200"/>
            <a:ext cx="11071515" cy="110743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78371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2040" y="3057634"/>
            <a:ext cx="7825520" cy="1548000"/>
          </a:xfr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defRPr lang="zh-TW" altLang="en-US" sz="4799" dirty="0">
                <a:latin typeface="Adobe Gothic Std B" panose="020B0800000000000000" pitchFamily="34" charset="-128"/>
                <a:sym typeface="Arial"/>
              </a:defRPr>
            </a:lvl1pPr>
          </a:lstStyle>
          <a:p>
            <a:pPr lvl="0" algn="ctr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365200" y="4685656"/>
            <a:ext cx="7459200" cy="1047600"/>
          </a:xfr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defRPr lang="zh-TW" altLang="en-US" b="1" dirty="0">
                <a:solidFill>
                  <a:srgbClr val="A1BECC"/>
                </a:solidFill>
                <a:sym typeface="Arial"/>
              </a:defRPr>
            </a:lvl1pPr>
          </a:lstStyle>
          <a:p>
            <a:pPr lvl="0" algn="ctr">
              <a:spcBef>
                <a:spcPts val="0"/>
              </a:spcBef>
              <a:buNone/>
            </a:pPr>
            <a:r>
              <a:rPr lang="zh-TW" altLang="en-US" dirty="0"/>
              <a:t>按一下以編輯母片副標題樣式</a:t>
            </a:r>
          </a:p>
        </p:txBody>
      </p:sp>
      <p:sp>
        <p:nvSpPr>
          <p:cNvPr id="200" name="Shape 26">
            <a:extLst>
              <a:ext uri="{FF2B5EF4-FFF2-40B4-BE49-F238E27FC236}">
                <a16:creationId xmlns:a16="http://schemas.microsoft.com/office/drawing/2014/main" id="{852D5FB8-C9C7-43DB-B02F-48BB5A94945A}"/>
              </a:ext>
            </a:extLst>
          </p:cNvPr>
          <p:cNvSpPr/>
          <p:nvPr userDrawn="1"/>
        </p:nvSpPr>
        <p:spPr>
          <a:xfrm>
            <a:off x="4076539" y="-393933"/>
            <a:ext cx="4035747" cy="40371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3" name="Shape 29">
            <a:extLst>
              <a:ext uri="{FF2B5EF4-FFF2-40B4-BE49-F238E27FC236}">
                <a16:creationId xmlns:a16="http://schemas.microsoft.com/office/drawing/2014/main" id="{FB37B8DC-DAC2-44E8-87B2-BEB5BDED7B4A}"/>
              </a:ext>
            </a:extLst>
          </p:cNvPr>
          <p:cNvSpPr/>
          <p:nvPr userDrawn="1"/>
        </p:nvSpPr>
        <p:spPr>
          <a:xfrm>
            <a:off x="1885558" y="5317633"/>
            <a:ext cx="274728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4" name="Shape 30">
            <a:extLst>
              <a:ext uri="{FF2B5EF4-FFF2-40B4-BE49-F238E27FC236}">
                <a16:creationId xmlns:a16="http://schemas.microsoft.com/office/drawing/2014/main" id="{E5EBCDCB-60FB-4C2B-B87B-649CD784C904}"/>
              </a:ext>
            </a:extLst>
          </p:cNvPr>
          <p:cNvSpPr/>
          <p:nvPr userDrawn="1"/>
        </p:nvSpPr>
        <p:spPr>
          <a:xfrm>
            <a:off x="10170884" y="3292833"/>
            <a:ext cx="3128785" cy="31296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5" name="Shape 31">
            <a:extLst>
              <a:ext uri="{FF2B5EF4-FFF2-40B4-BE49-F238E27FC236}">
                <a16:creationId xmlns:a16="http://schemas.microsoft.com/office/drawing/2014/main" id="{0BF6E364-1BAE-4109-99AB-AADAF4D58C1A}"/>
              </a:ext>
            </a:extLst>
          </p:cNvPr>
          <p:cNvSpPr/>
          <p:nvPr userDrawn="1"/>
        </p:nvSpPr>
        <p:spPr>
          <a:xfrm>
            <a:off x="501936" y="1518933"/>
            <a:ext cx="1304460" cy="1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6" name="Shape 32">
            <a:extLst>
              <a:ext uri="{FF2B5EF4-FFF2-40B4-BE49-F238E27FC236}">
                <a16:creationId xmlns:a16="http://schemas.microsoft.com/office/drawing/2014/main" id="{8BB246B0-94D5-430F-BF08-E1C772364DC6}"/>
              </a:ext>
            </a:extLst>
          </p:cNvPr>
          <p:cNvSpPr/>
          <p:nvPr userDrawn="1"/>
        </p:nvSpPr>
        <p:spPr>
          <a:xfrm>
            <a:off x="9651186" y="6216933"/>
            <a:ext cx="876572" cy="876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7" name="Shape 33">
            <a:extLst>
              <a:ext uri="{FF2B5EF4-FFF2-40B4-BE49-F238E27FC236}">
                <a16:creationId xmlns:a16="http://schemas.microsoft.com/office/drawing/2014/main" id="{6C2B6349-3721-4DFD-9F68-3AC9F399B9CD}"/>
              </a:ext>
            </a:extLst>
          </p:cNvPr>
          <p:cNvSpPr/>
          <p:nvPr userDrawn="1"/>
        </p:nvSpPr>
        <p:spPr>
          <a:xfrm>
            <a:off x="308154" y="-762266"/>
            <a:ext cx="3044806" cy="3045599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8" name="Shape 34">
            <a:extLst>
              <a:ext uri="{FF2B5EF4-FFF2-40B4-BE49-F238E27FC236}">
                <a16:creationId xmlns:a16="http://schemas.microsoft.com/office/drawing/2014/main" id="{90783B0C-D08B-4AD7-AEEF-4BDDF5AF5624}"/>
              </a:ext>
            </a:extLst>
          </p:cNvPr>
          <p:cNvSpPr/>
          <p:nvPr userDrawn="1"/>
        </p:nvSpPr>
        <p:spPr>
          <a:xfrm>
            <a:off x="10007560" y="1223300"/>
            <a:ext cx="876572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09" name="Shape 35">
            <a:extLst>
              <a:ext uri="{FF2B5EF4-FFF2-40B4-BE49-F238E27FC236}">
                <a16:creationId xmlns:a16="http://schemas.microsoft.com/office/drawing/2014/main" id="{B3408E73-5C5D-4316-ACED-35E481F2D94B}"/>
              </a:ext>
            </a:extLst>
          </p:cNvPr>
          <p:cNvSpPr/>
          <p:nvPr userDrawn="1"/>
        </p:nvSpPr>
        <p:spPr>
          <a:xfrm>
            <a:off x="10751767" y="-393933"/>
            <a:ext cx="1609979" cy="16103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0" name="Shape 36">
            <a:extLst>
              <a:ext uri="{FF2B5EF4-FFF2-40B4-BE49-F238E27FC236}">
                <a16:creationId xmlns:a16="http://schemas.microsoft.com/office/drawing/2014/main" id="{76BEE178-C301-418C-9BF4-05880E12D4A4}"/>
              </a:ext>
            </a:extLst>
          </p:cNvPr>
          <p:cNvSpPr/>
          <p:nvPr userDrawn="1"/>
        </p:nvSpPr>
        <p:spPr>
          <a:xfrm>
            <a:off x="1889109" y="2736867"/>
            <a:ext cx="406293" cy="4063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1" name="Shape 37">
            <a:extLst>
              <a:ext uri="{FF2B5EF4-FFF2-40B4-BE49-F238E27FC236}">
                <a16:creationId xmlns:a16="http://schemas.microsoft.com/office/drawing/2014/main" id="{B476BA60-32D3-4165-BF2B-3FD78CC054F8}"/>
              </a:ext>
            </a:extLst>
          </p:cNvPr>
          <p:cNvSpPr/>
          <p:nvPr userDrawn="1"/>
        </p:nvSpPr>
        <p:spPr>
          <a:xfrm>
            <a:off x="240604" y="5364333"/>
            <a:ext cx="1827124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2" name="Shape 38">
            <a:extLst>
              <a:ext uri="{FF2B5EF4-FFF2-40B4-BE49-F238E27FC236}">
                <a16:creationId xmlns:a16="http://schemas.microsoft.com/office/drawing/2014/main" id="{F93F2F84-E688-48C0-B9AE-CA1DDBA2EB32}"/>
              </a:ext>
            </a:extLst>
          </p:cNvPr>
          <p:cNvSpPr/>
          <p:nvPr userDrawn="1"/>
        </p:nvSpPr>
        <p:spPr>
          <a:xfrm>
            <a:off x="327977" y="4487395"/>
            <a:ext cx="607840" cy="607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3" name="Shape 39">
            <a:extLst>
              <a:ext uri="{FF2B5EF4-FFF2-40B4-BE49-F238E27FC236}">
                <a16:creationId xmlns:a16="http://schemas.microsoft.com/office/drawing/2014/main" id="{2747F1A2-0BBD-4748-8498-430BA635AE4B}"/>
              </a:ext>
            </a:extLst>
          </p:cNvPr>
          <p:cNvSpPr/>
          <p:nvPr userDrawn="1"/>
        </p:nvSpPr>
        <p:spPr>
          <a:xfrm>
            <a:off x="9427311" y="5992967"/>
            <a:ext cx="1324455" cy="13243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4" name="Shape 40">
            <a:extLst>
              <a:ext uri="{FF2B5EF4-FFF2-40B4-BE49-F238E27FC236}">
                <a16:creationId xmlns:a16="http://schemas.microsoft.com/office/drawing/2014/main" id="{7B06C097-33E4-4D15-934C-16197A191724}"/>
              </a:ext>
            </a:extLst>
          </p:cNvPr>
          <p:cNvSpPr/>
          <p:nvPr userDrawn="1"/>
        </p:nvSpPr>
        <p:spPr>
          <a:xfrm>
            <a:off x="9824442" y="1040134"/>
            <a:ext cx="1242875" cy="12431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5" name="Shape 41">
            <a:extLst>
              <a:ext uri="{FF2B5EF4-FFF2-40B4-BE49-F238E27FC236}">
                <a16:creationId xmlns:a16="http://schemas.microsoft.com/office/drawing/2014/main" id="{15FEACD0-3C1D-4B3A-9F6F-81DB4BABBDDE}"/>
              </a:ext>
            </a:extLst>
          </p:cNvPr>
          <p:cNvSpPr/>
          <p:nvPr userDrawn="1"/>
        </p:nvSpPr>
        <p:spPr>
          <a:xfrm>
            <a:off x="240604" y="4400000"/>
            <a:ext cx="782196" cy="7824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6" name="Shape 42">
            <a:extLst>
              <a:ext uri="{FF2B5EF4-FFF2-40B4-BE49-F238E27FC236}">
                <a16:creationId xmlns:a16="http://schemas.microsoft.com/office/drawing/2014/main" id="{3E28EF3A-1CCD-4829-875D-762C7B06994E}"/>
              </a:ext>
            </a:extLst>
          </p:cNvPr>
          <p:cNvSpPr/>
          <p:nvPr userDrawn="1"/>
        </p:nvSpPr>
        <p:spPr>
          <a:xfrm>
            <a:off x="10308482" y="623067"/>
            <a:ext cx="274728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17" name="Shape 43">
            <a:extLst>
              <a:ext uri="{FF2B5EF4-FFF2-40B4-BE49-F238E27FC236}">
                <a16:creationId xmlns:a16="http://schemas.microsoft.com/office/drawing/2014/main" id="{DA642256-75B3-4652-B136-35295B9C1C66}"/>
              </a:ext>
            </a:extLst>
          </p:cNvPr>
          <p:cNvSpPr/>
          <p:nvPr userDrawn="1"/>
        </p:nvSpPr>
        <p:spPr>
          <a:xfrm>
            <a:off x="797359" y="-272933"/>
            <a:ext cx="2066262" cy="2066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40085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163">
            <a:extLst>
              <a:ext uri="{FF2B5EF4-FFF2-40B4-BE49-F238E27FC236}">
                <a16:creationId xmlns:a16="http://schemas.microsoft.com/office/drawing/2014/main" id="{E63855F6-342A-42C2-A1E4-78BECBA51543}"/>
              </a:ext>
            </a:extLst>
          </p:cNvPr>
          <p:cNvSpPr/>
          <p:nvPr userDrawn="1"/>
        </p:nvSpPr>
        <p:spPr>
          <a:xfrm>
            <a:off x="558655" y="-2108200"/>
            <a:ext cx="11071515" cy="110743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3" name="Shape 164">
            <a:extLst>
              <a:ext uri="{FF2B5EF4-FFF2-40B4-BE49-F238E27FC236}">
                <a16:creationId xmlns:a16="http://schemas.microsoft.com/office/drawing/2014/main" id="{6B19E0F7-79F7-4B67-8D73-A511655FCD86}"/>
              </a:ext>
            </a:extLst>
          </p:cNvPr>
          <p:cNvSpPr/>
          <p:nvPr userDrawn="1"/>
        </p:nvSpPr>
        <p:spPr>
          <a:xfrm>
            <a:off x="-218876" y="914900"/>
            <a:ext cx="733809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4" name="Shape 165">
            <a:extLst>
              <a:ext uri="{FF2B5EF4-FFF2-40B4-BE49-F238E27FC236}">
                <a16:creationId xmlns:a16="http://schemas.microsoft.com/office/drawing/2014/main" id="{06D7085C-28F1-4CE8-91CD-19D336C75077}"/>
              </a:ext>
            </a:extLst>
          </p:cNvPr>
          <p:cNvSpPr/>
          <p:nvPr userDrawn="1"/>
        </p:nvSpPr>
        <p:spPr>
          <a:xfrm>
            <a:off x="10936484" y="5198400"/>
            <a:ext cx="595845" cy="596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5" name="Shape 166">
            <a:extLst>
              <a:ext uri="{FF2B5EF4-FFF2-40B4-BE49-F238E27FC236}">
                <a16:creationId xmlns:a16="http://schemas.microsoft.com/office/drawing/2014/main" id="{5F0E94B4-87D9-45AF-93BF-D027DCF623B0}"/>
              </a:ext>
            </a:extLst>
          </p:cNvPr>
          <p:cNvSpPr/>
          <p:nvPr userDrawn="1"/>
        </p:nvSpPr>
        <p:spPr>
          <a:xfrm>
            <a:off x="133866" y="-262566"/>
            <a:ext cx="988541" cy="9887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6" name="Shape 167">
            <a:extLst>
              <a:ext uri="{FF2B5EF4-FFF2-40B4-BE49-F238E27FC236}">
                <a16:creationId xmlns:a16="http://schemas.microsoft.com/office/drawing/2014/main" id="{DAD4D14A-CCD6-4804-A3B2-200CEF0676D5}"/>
              </a:ext>
            </a:extLst>
          </p:cNvPr>
          <p:cNvSpPr/>
          <p:nvPr userDrawn="1"/>
        </p:nvSpPr>
        <p:spPr>
          <a:xfrm>
            <a:off x="558654" y="914900"/>
            <a:ext cx="250735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7" name="Shape 168">
            <a:extLst>
              <a:ext uri="{FF2B5EF4-FFF2-40B4-BE49-F238E27FC236}">
                <a16:creationId xmlns:a16="http://schemas.microsoft.com/office/drawing/2014/main" id="{94D0D1AA-C3D4-479F-BB25-7265DD64B500}"/>
              </a:ext>
            </a:extLst>
          </p:cNvPr>
          <p:cNvSpPr/>
          <p:nvPr userDrawn="1"/>
        </p:nvSpPr>
        <p:spPr>
          <a:xfrm>
            <a:off x="11108740" y="5976667"/>
            <a:ext cx="130446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8" name="Shape 169">
            <a:extLst>
              <a:ext uri="{FF2B5EF4-FFF2-40B4-BE49-F238E27FC236}">
                <a16:creationId xmlns:a16="http://schemas.microsoft.com/office/drawing/2014/main" id="{91D03032-18FB-4484-BCC9-CB8D04B43CE2}"/>
              </a:ext>
            </a:extLst>
          </p:cNvPr>
          <p:cNvSpPr/>
          <p:nvPr userDrawn="1"/>
        </p:nvSpPr>
        <p:spPr>
          <a:xfrm>
            <a:off x="988743" y="5933001"/>
            <a:ext cx="529861" cy="5299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9" name="Shape 170">
            <a:extLst>
              <a:ext uri="{FF2B5EF4-FFF2-40B4-BE49-F238E27FC236}">
                <a16:creationId xmlns:a16="http://schemas.microsoft.com/office/drawing/2014/main" id="{42E971DC-8209-40CF-8723-C0661D25D98A}"/>
              </a:ext>
            </a:extLst>
          </p:cNvPr>
          <p:cNvSpPr/>
          <p:nvPr userDrawn="1"/>
        </p:nvSpPr>
        <p:spPr>
          <a:xfrm>
            <a:off x="11938624" y="5411595"/>
            <a:ext cx="382700" cy="38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0" name="Shape 171">
            <a:extLst>
              <a:ext uri="{FF2B5EF4-FFF2-40B4-BE49-F238E27FC236}">
                <a16:creationId xmlns:a16="http://schemas.microsoft.com/office/drawing/2014/main" id="{194D4C6D-712B-4115-9698-FFD7A99FC061}"/>
              </a:ext>
            </a:extLst>
          </p:cNvPr>
          <p:cNvSpPr/>
          <p:nvPr userDrawn="1"/>
        </p:nvSpPr>
        <p:spPr>
          <a:xfrm>
            <a:off x="-218876" y="5703601"/>
            <a:ext cx="988541" cy="9887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1" name="Shape 172">
            <a:extLst>
              <a:ext uri="{FF2B5EF4-FFF2-40B4-BE49-F238E27FC236}">
                <a16:creationId xmlns:a16="http://schemas.microsoft.com/office/drawing/2014/main" id="{D7345257-48D7-4E97-89AF-307D883E0E64}"/>
              </a:ext>
            </a:extLst>
          </p:cNvPr>
          <p:cNvSpPr/>
          <p:nvPr userDrawn="1"/>
        </p:nvSpPr>
        <p:spPr>
          <a:xfrm>
            <a:off x="11421992" y="6290001"/>
            <a:ext cx="677822" cy="6779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2" name="Shape 173">
            <a:extLst>
              <a:ext uri="{FF2B5EF4-FFF2-40B4-BE49-F238E27FC236}">
                <a16:creationId xmlns:a16="http://schemas.microsoft.com/office/drawing/2014/main" id="{61063C89-3F1B-4A24-9A73-D1ED0321E3FA}"/>
              </a:ext>
            </a:extLst>
          </p:cNvPr>
          <p:cNvSpPr/>
          <p:nvPr userDrawn="1"/>
        </p:nvSpPr>
        <p:spPr>
          <a:xfrm>
            <a:off x="10767163" y="298834"/>
            <a:ext cx="406293" cy="4063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3" name="Shape 174">
            <a:extLst>
              <a:ext uri="{FF2B5EF4-FFF2-40B4-BE49-F238E27FC236}">
                <a16:creationId xmlns:a16="http://schemas.microsoft.com/office/drawing/2014/main" id="{9CC75684-C3FD-4865-8197-A45C3FD7BEBB}"/>
              </a:ext>
            </a:extLst>
          </p:cNvPr>
          <p:cNvSpPr/>
          <p:nvPr userDrawn="1"/>
        </p:nvSpPr>
        <p:spPr>
          <a:xfrm>
            <a:off x="11401362" y="437831"/>
            <a:ext cx="780595" cy="7807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4" name="Shape 175">
            <a:extLst>
              <a:ext uri="{FF2B5EF4-FFF2-40B4-BE49-F238E27FC236}">
                <a16:creationId xmlns:a16="http://schemas.microsoft.com/office/drawing/2014/main" id="{BAC6A289-555A-475D-949C-31093533D96A}"/>
              </a:ext>
            </a:extLst>
          </p:cNvPr>
          <p:cNvSpPr/>
          <p:nvPr userDrawn="1"/>
        </p:nvSpPr>
        <p:spPr>
          <a:xfrm>
            <a:off x="11832051" y="1583100"/>
            <a:ext cx="595845" cy="596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5" name="Shape 176">
            <a:extLst>
              <a:ext uri="{FF2B5EF4-FFF2-40B4-BE49-F238E27FC236}">
                <a16:creationId xmlns:a16="http://schemas.microsoft.com/office/drawing/2014/main" id="{73D9A113-B417-44B8-BB19-786EB8116156}"/>
              </a:ext>
            </a:extLst>
          </p:cNvPr>
          <p:cNvSpPr/>
          <p:nvPr userDrawn="1"/>
        </p:nvSpPr>
        <p:spPr>
          <a:xfrm>
            <a:off x="11262400" y="298833"/>
            <a:ext cx="1058924" cy="105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6" name="Shape 177">
            <a:extLst>
              <a:ext uri="{FF2B5EF4-FFF2-40B4-BE49-F238E27FC236}">
                <a16:creationId xmlns:a16="http://schemas.microsoft.com/office/drawing/2014/main" id="{B9BD57A4-1802-4412-8937-E606D994BDB7}"/>
              </a:ext>
            </a:extLst>
          </p:cNvPr>
          <p:cNvSpPr/>
          <p:nvPr userDrawn="1"/>
        </p:nvSpPr>
        <p:spPr>
          <a:xfrm>
            <a:off x="133866" y="5107501"/>
            <a:ext cx="406293" cy="406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 sz="32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518605" y="1648901"/>
            <a:ext cx="9248558" cy="410024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54864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77724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291590" indent="-285750">
              <a:buFont typeface="Arial" panose="020B0604020202020204" pitchFamily="34" charset="0"/>
              <a:buChar char="•"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520190" indent="-285750">
              <a:buFont typeface="Arial" panose="020B0604020202020204" pitchFamily="34" charset="0"/>
              <a:buChar char="•"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95012" y="6463000"/>
            <a:ext cx="540113" cy="505000"/>
          </a:xfrm>
        </p:spPr>
        <p:txBody>
          <a:bodyPr rtlCol="0"/>
          <a:lstStyle>
            <a:lvl1pPr algn="ctr">
              <a:defRPr sz="18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BA54BD-C84D-46CE-8B72-31BFB26ABA4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16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grpSp>
        <p:nvGrpSpPr>
          <p:cNvPr id="160" name="線條" descr="線條圖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手繪多邊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2" name="手繪多邊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3" name="手繪多邊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4" name="手繪多邊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5" name="手繪多邊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6" name="手繪多邊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7" name="手繪多邊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8" name="手繪多邊形​​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9" name="手繪多邊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0" name="手繪多邊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1" name="手繪多邊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2" name="手繪多邊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3" name="手繪多邊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4" name="手繪多邊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5" name="手繪多邊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6" name="手繪多邊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7" name="手繪多邊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8" name="手繪多邊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9" name="手繪多邊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0" name="手繪多邊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1" name="手繪多邊形​​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2" name="手繪多邊形​​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3" name="手繪多邊形​​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4" name="手繪多邊形​​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5" name="手繪多邊形​​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6" name="手繪多邊形​​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7" name="手繪多邊形​​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8" name="手繪多邊形​​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9" name="手繪多邊形​​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0" name="手繪多邊形​​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1" name="手繪多邊形​​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2" name="手繪多邊形​​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3" name="手繪多邊形​​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4" name="手繪多邊形​​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5" name="手繪多邊形​​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6" name="手繪多邊形​​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7" name="手繪多邊形​​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8" name="手繪多邊形​​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9" name="手繪多邊形​​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0" name="手繪多邊形​​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1" name="手繪多邊形​​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2" name="手繪多邊形​​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3" name="手繪多邊形​​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4" name="手繪多邊形​​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5" name="手繪多邊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6" name="手繪多邊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7" name="手繪多邊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8" name="手繪多邊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9" name="手繪多邊形​​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0" name="手繪多邊形​​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1" name="手繪多邊形​​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2" name="手繪多邊形​​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3" name="手繪多邊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4" name="手繪多邊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5" name="手繪多邊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6" name="手繪多邊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7" name="手繪多邊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8" name="手繪多邊形​​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9" name="手繪多邊形​​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0" name="手繪多邊形​​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1" name="手繪多邊形​​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2" name="手繪多邊形​​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3" name="手繪多邊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4" name="手繪多邊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5" name="手繪多邊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6" name="手繪多邊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7" name="手繪多邊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8" name="手繪多邊形​​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9" name="手繪多邊形​​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0" name="手繪多邊形​​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1" name="手繪多邊形​​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2" name="手繪多邊形​​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3" name="手繪多邊形​​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4" name="手繪多邊形​​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n>
                  <a:noFill/>
                </a:ln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BA54BD-C84D-46CE-8B72-31BFB26ABA4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85" name="內容預留位置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076539" y="-393933"/>
            <a:ext cx="4035747" cy="40371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364385" y="3228734"/>
            <a:ext cx="7460055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799"/>
            </a:lvl1pPr>
            <a:lvl2pPr lvl="1" algn="ctr" rtl="0">
              <a:spcBef>
                <a:spcPts val="0"/>
              </a:spcBef>
              <a:buSzPct val="100000"/>
              <a:defRPr sz="6398"/>
            </a:lvl2pPr>
            <a:lvl3pPr lvl="2" algn="ctr" rtl="0">
              <a:spcBef>
                <a:spcPts val="0"/>
              </a:spcBef>
              <a:buSzPct val="100000"/>
              <a:defRPr sz="6398"/>
            </a:lvl3pPr>
            <a:lvl4pPr lvl="3" algn="ctr" rtl="0">
              <a:spcBef>
                <a:spcPts val="0"/>
              </a:spcBef>
              <a:buSzPct val="100000"/>
              <a:defRPr sz="6398"/>
            </a:lvl4pPr>
            <a:lvl5pPr lvl="4" algn="ctr" rtl="0">
              <a:spcBef>
                <a:spcPts val="0"/>
              </a:spcBef>
              <a:buSzPct val="100000"/>
              <a:defRPr sz="6398"/>
            </a:lvl5pPr>
            <a:lvl6pPr lvl="5" algn="ctr" rtl="0">
              <a:spcBef>
                <a:spcPts val="0"/>
              </a:spcBef>
              <a:buSzPct val="100000"/>
              <a:defRPr sz="6398"/>
            </a:lvl6pPr>
            <a:lvl7pPr lvl="6" algn="ctr" rtl="0">
              <a:spcBef>
                <a:spcPts val="0"/>
              </a:spcBef>
              <a:buSzPct val="100000"/>
              <a:defRPr sz="6398"/>
            </a:lvl7pPr>
            <a:lvl8pPr lvl="7" algn="ctr" rtl="0">
              <a:spcBef>
                <a:spcPts val="0"/>
              </a:spcBef>
              <a:buSzPct val="100000"/>
              <a:defRPr sz="6398"/>
            </a:lvl8pPr>
            <a:lvl9pPr lvl="8" algn="ctr" rtl="0">
              <a:spcBef>
                <a:spcPts val="0"/>
              </a:spcBef>
              <a:buSzPct val="100000"/>
              <a:defRPr sz="6398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364385" y="4599539"/>
            <a:ext cx="7460055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A1BECC"/>
              </a:buClr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999" b="1">
                <a:solidFill>
                  <a:srgbClr val="A1BECC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885558" y="5317633"/>
            <a:ext cx="274728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0" name="Shape 30"/>
          <p:cNvSpPr/>
          <p:nvPr/>
        </p:nvSpPr>
        <p:spPr>
          <a:xfrm>
            <a:off x="10170884" y="3292833"/>
            <a:ext cx="3128785" cy="31296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1" name="Shape 31"/>
          <p:cNvSpPr/>
          <p:nvPr/>
        </p:nvSpPr>
        <p:spPr>
          <a:xfrm>
            <a:off x="501936" y="1518933"/>
            <a:ext cx="1304460" cy="1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2" name="Shape 32"/>
          <p:cNvSpPr/>
          <p:nvPr/>
        </p:nvSpPr>
        <p:spPr>
          <a:xfrm>
            <a:off x="9651186" y="6216933"/>
            <a:ext cx="876572" cy="876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3" name="Shape 33"/>
          <p:cNvSpPr/>
          <p:nvPr/>
        </p:nvSpPr>
        <p:spPr>
          <a:xfrm>
            <a:off x="308154" y="-762266"/>
            <a:ext cx="3044806" cy="3045599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4" name="Shape 34"/>
          <p:cNvSpPr/>
          <p:nvPr/>
        </p:nvSpPr>
        <p:spPr>
          <a:xfrm>
            <a:off x="10007560" y="1223300"/>
            <a:ext cx="876572" cy="87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5" name="Shape 35"/>
          <p:cNvSpPr/>
          <p:nvPr/>
        </p:nvSpPr>
        <p:spPr>
          <a:xfrm>
            <a:off x="10751767" y="-393933"/>
            <a:ext cx="1609979" cy="16103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6" name="Shape 36"/>
          <p:cNvSpPr/>
          <p:nvPr/>
        </p:nvSpPr>
        <p:spPr>
          <a:xfrm>
            <a:off x="1889109" y="2736867"/>
            <a:ext cx="406293" cy="4063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7" name="Shape 37"/>
          <p:cNvSpPr/>
          <p:nvPr/>
        </p:nvSpPr>
        <p:spPr>
          <a:xfrm>
            <a:off x="240604" y="5364333"/>
            <a:ext cx="1827124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8" name="Shape 38"/>
          <p:cNvSpPr/>
          <p:nvPr/>
        </p:nvSpPr>
        <p:spPr>
          <a:xfrm>
            <a:off x="327977" y="4487395"/>
            <a:ext cx="607840" cy="607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39" name="Shape 39"/>
          <p:cNvSpPr/>
          <p:nvPr/>
        </p:nvSpPr>
        <p:spPr>
          <a:xfrm>
            <a:off x="9427311" y="5992967"/>
            <a:ext cx="1324455" cy="13243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0" name="Shape 40"/>
          <p:cNvSpPr/>
          <p:nvPr/>
        </p:nvSpPr>
        <p:spPr>
          <a:xfrm>
            <a:off x="9824442" y="1040134"/>
            <a:ext cx="1242875" cy="12431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1" name="Shape 41"/>
          <p:cNvSpPr/>
          <p:nvPr/>
        </p:nvSpPr>
        <p:spPr>
          <a:xfrm>
            <a:off x="240604" y="4400000"/>
            <a:ext cx="782196" cy="7824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2" name="Shape 42"/>
          <p:cNvSpPr/>
          <p:nvPr/>
        </p:nvSpPr>
        <p:spPr>
          <a:xfrm>
            <a:off x="10308482" y="623067"/>
            <a:ext cx="274728" cy="27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3" name="Shape 43"/>
          <p:cNvSpPr/>
          <p:nvPr/>
        </p:nvSpPr>
        <p:spPr>
          <a:xfrm>
            <a:off x="797359" y="-272933"/>
            <a:ext cx="2066262" cy="2066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40221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596217" y="-1070367"/>
            <a:ext cx="8996457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6" name="Shape 46"/>
          <p:cNvSpPr/>
          <p:nvPr/>
        </p:nvSpPr>
        <p:spPr>
          <a:xfrm>
            <a:off x="11109707" y="5519501"/>
            <a:ext cx="566251" cy="566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7" name="Shape 47"/>
          <p:cNvSpPr/>
          <p:nvPr/>
        </p:nvSpPr>
        <p:spPr>
          <a:xfrm>
            <a:off x="5742887" y="-1438200"/>
            <a:ext cx="3128785" cy="31296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8" name="Shape 48"/>
          <p:cNvSpPr/>
          <p:nvPr/>
        </p:nvSpPr>
        <p:spPr>
          <a:xfrm>
            <a:off x="5395595" y="1073500"/>
            <a:ext cx="1397636" cy="13980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507147" y="2560401"/>
            <a:ext cx="7174531" cy="277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4789953" y="1041825"/>
            <a:ext cx="2608920" cy="871599"/>
          </a:xfrm>
          <a:prstGeom prst="rect">
            <a:avLst/>
          </a:prstGeom>
          <a:noFill/>
          <a:ln>
            <a:noFill/>
          </a:ln>
        </p:spPr>
        <p:txBody>
          <a:bodyPr lIns="121868" tIns="121868" rIns="121868" bIns="121868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797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51" name="Shape 51"/>
          <p:cNvSpPr/>
          <p:nvPr/>
        </p:nvSpPr>
        <p:spPr>
          <a:xfrm>
            <a:off x="305554" y="3984467"/>
            <a:ext cx="1070120" cy="10707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2" name="Shape 52"/>
          <p:cNvSpPr/>
          <p:nvPr/>
        </p:nvSpPr>
        <p:spPr>
          <a:xfrm>
            <a:off x="-589479" y="5333201"/>
            <a:ext cx="2260610" cy="2261199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3" name="Shape 53"/>
          <p:cNvSpPr/>
          <p:nvPr/>
        </p:nvSpPr>
        <p:spPr>
          <a:xfrm>
            <a:off x="1778237" y="-308966"/>
            <a:ext cx="2221820" cy="22223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4" name="Shape 54"/>
          <p:cNvSpPr/>
          <p:nvPr/>
        </p:nvSpPr>
        <p:spPr>
          <a:xfrm>
            <a:off x="733842" y="947067"/>
            <a:ext cx="641833" cy="6424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5" name="Shape 55"/>
          <p:cNvSpPr/>
          <p:nvPr/>
        </p:nvSpPr>
        <p:spPr>
          <a:xfrm>
            <a:off x="1375676" y="5055267"/>
            <a:ext cx="406293" cy="4063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6" name="Shape 56"/>
          <p:cNvSpPr/>
          <p:nvPr/>
        </p:nvSpPr>
        <p:spPr>
          <a:xfrm>
            <a:off x="1622311" y="1748434"/>
            <a:ext cx="406293" cy="4063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7" name="Shape 57"/>
          <p:cNvSpPr/>
          <p:nvPr/>
        </p:nvSpPr>
        <p:spPr>
          <a:xfrm>
            <a:off x="10323278" y="1964400"/>
            <a:ext cx="1397636" cy="1398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8" name="Shape 58"/>
          <p:cNvSpPr/>
          <p:nvPr/>
        </p:nvSpPr>
        <p:spPr>
          <a:xfrm>
            <a:off x="10731439" y="2722901"/>
            <a:ext cx="2026271" cy="2026799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59" name="Shape 59"/>
          <p:cNvSpPr/>
          <p:nvPr/>
        </p:nvSpPr>
        <p:spPr>
          <a:xfrm>
            <a:off x="10623600" y="4951801"/>
            <a:ext cx="796992" cy="797599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60" name="Shape 60"/>
          <p:cNvSpPr/>
          <p:nvPr/>
        </p:nvSpPr>
        <p:spPr>
          <a:xfrm>
            <a:off x="11475378" y="1589467"/>
            <a:ext cx="245536" cy="245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92779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525204" y="3598101"/>
            <a:ext cx="1191288" cy="11915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913481" y="1212067"/>
            <a:ext cx="7032167" cy="85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913481" y="2034343"/>
            <a:ext cx="7032167" cy="371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3199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3199"/>
            </a:lvl4pPr>
            <a:lvl5pPr lvl="4">
              <a:spcBef>
                <a:spcPts val="0"/>
              </a:spcBef>
              <a:buSzPct val="100000"/>
              <a:defRPr sz="3199"/>
            </a:lvl5pPr>
            <a:lvl6pPr lvl="5">
              <a:spcBef>
                <a:spcPts val="0"/>
              </a:spcBef>
              <a:buSzPct val="100000"/>
              <a:defRPr sz="3199"/>
            </a:lvl6pPr>
            <a:lvl7pPr lvl="6">
              <a:spcBef>
                <a:spcPts val="0"/>
              </a:spcBef>
              <a:buSzPct val="100000"/>
              <a:defRPr sz="3199"/>
            </a:lvl7pPr>
            <a:lvl8pPr lvl="7">
              <a:spcBef>
                <a:spcPts val="0"/>
              </a:spcBef>
              <a:buSzPct val="100000"/>
              <a:defRPr sz="3199"/>
            </a:lvl8pPr>
            <a:lvl9pPr lvl="8">
              <a:spcBef>
                <a:spcPts val="0"/>
              </a:spcBef>
              <a:buSzPct val="100000"/>
              <a:defRPr sz="3199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5" name="Shape 65"/>
          <p:cNvSpPr/>
          <p:nvPr/>
        </p:nvSpPr>
        <p:spPr>
          <a:xfrm>
            <a:off x="346476" y="-275067"/>
            <a:ext cx="3128785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66" name="Shape 66"/>
          <p:cNvSpPr/>
          <p:nvPr/>
        </p:nvSpPr>
        <p:spPr>
          <a:xfrm>
            <a:off x="-203847" y="1813400"/>
            <a:ext cx="130446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67" name="Shape 67"/>
          <p:cNvSpPr/>
          <p:nvPr/>
        </p:nvSpPr>
        <p:spPr>
          <a:xfrm>
            <a:off x="3118654" y="324833"/>
            <a:ext cx="876572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68" name="Shape 68"/>
          <p:cNvSpPr/>
          <p:nvPr/>
        </p:nvSpPr>
        <p:spPr>
          <a:xfrm>
            <a:off x="1051360" y="3118200"/>
            <a:ext cx="1081317" cy="1081599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69" name="Shape 69"/>
          <p:cNvSpPr/>
          <p:nvPr/>
        </p:nvSpPr>
        <p:spPr>
          <a:xfrm>
            <a:off x="204847" y="5533267"/>
            <a:ext cx="1609979" cy="16103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0" name="Shape 70"/>
          <p:cNvSpPr/>
          <p:nvPr/>
        </p:nvSpPr>
        <p:spPr>
          <a:xfrm>
            <a:off x="1753943" y="5147967"/>
            <a:ext cx="733809" cy="7340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1" name="Shape 71"/>
          <p:cNvSpPr/>
          <p:nvPr/>
        </p:nvSpPr>
        <p:spPr>
          <a:xfrm>
            <a:off x="584615" y="3990701"/>
            <a:ext cx="406293" cy="4063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2" name="Shape 72"/>
          <p:cNvSpPr/>
          <p:nvPr/>
        </p:nvSpPr>
        <p:spPr>
          <a:xfrm>
            <a:off x="10323777" y="560633"/>
            <a:ext cx="733809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3" name="Shape 73"/>
          <p:cNvSpPr/>
          <p:nvPr/>
        </p:nvSpPr>
        <p:spPr>
          <a:xfrm>
            <a:off x="11782931" y="1359701"/>
            <a:ext cx="529861" cy="5299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4" name="Shape 74"/>
          <p:cNvSpPr/>
          <p:nvPr/>
        </p:nvSpPr>
        <p:spPr>
          <a:xfrm>
            <a:off x="11057587" y="-428166"/>
            <a:ext cx="988541" cy="988799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5" name="Shape 75"/>
          <p:cNvSpPr/>
          <p:nvPr/>
        </p:nvSpPr>
        <p:spPr>
          <a:xfrm>
            <a:off x="11532329" y="2155100"/>
            <a:ext cx="250735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6" name="Shape 76"/>
          <p:cNvSpPr/>
          <p:nvPr/>
        </p:nvSpPr>
        <p:spPr>
          <a:xfrm>
            <a:off x="2904710" y="110833"/>
            <a:ext cx="1304460" cy="1304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77" name="Shape 77"/>
          <p:cNvSpPr/>
          <p:nvPr/>
        </p:nvSpPr>
        <p:spPr>
          <a:xfrm>
            <a:off x="10747634" y="918500"/>
            <a:ext cx="599444" cy="599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42293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+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6094413" y="1212067"/>
            <a:ext cx="4851535" cy="85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094413" y="2034339"/>
            <a:ext cx="4851535" cy="371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666"/>
            </a:lvl1pPr>
            <a:lvl2pPr lvl="1" rtl="0">
              <a:spcBef>
                <a:spcPts val="0"/>
              </a:spcBef>
              <a:buSzPct val="100000"/>
              <a:defRPr sz="2666"/>
            </a:lvl2pPr>
            <a:lvl3pPr lvl="2" rtl="0">
              <a:spcBef>
                <a:spcPts val="0"/>
              </a:spcBef>
              <a:buSzPct val="100000"/>
              <a:defRPr sz="2666"/>
            </a:lvl3pPr>
            <a:lvl4pPr lvl="3" rtl="0">
              <a:spcBef>
                <a:spcPts val="0"/>
              </a:spcBef>
              <a:buSzPct val="100000"/>
              <a:defRPr sz="2666"/>
            </a:lvl4pPr>
            <a:lvl5pPr lvl="4" rtl="0">
              <a:spcBef>
                <a:spcPts val="0"/>
              </a:spcBef>
              <a:buSzPct val="100000"/>
              <a:defRPr sz="2666"/>
            </a:lvl5pPr>
            <a:lvl6pPr lvl="5" rtl="0">
              <a:spcBef>
                <a:spcPts val="0"/>
              </a:spcBef>
              <a:buSzPct val="100000"/>
              <a:defRPr sz="2666"/>
            </a:lvl6pPr>
            <a:lvl7pPr lvl="6" rtl="0">
              <a:spcBef>
                <a:spcPts val="0"/>
              </a:spcBef>
              <a:buSzPct val="100000"/>
              <a:defRPr sz="2666"/>
            </a:lvl7pPr>
            <a:lvl8pPr lvl="7" rtl="0">
              <a:spcBef>
                <a:spcPts val="0"/>
              </a:spcBef>
              <a:buSzPct val="100000"/>
              <a:defRPr sz="2666"/>
            </a:lvl8pPr>
            <a:lvl9pPr lvl="8" rtl="0">
              <a:spcBef>
                <a:spcPts val="0"/>
              </a:spcBef>
              <a:buSzPct val="100000"/>
              <a:defRPr sz="266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1" name="Shape 81"/>
          <p:cNvSpPr/>
          <p:nvPr/>
        </p:nvSpPr>
        <p:spPr>
          <a:xfrm>
            <a:off x="773499" y="1002601"/>
            <a:ext cx="4851535" cy="48527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2" name="Shape 82"/>
          <p:cNvSpPr/>
          <p:nvPr/>
        </p:nvSpPr>
        <p:spPr>
          <a:xfrm>
            <a:off x="-394097" y="-475267"/>
            <a:ext cx="1410033" cy="14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3" name="Shape 83"/>
          <p:cNvSpPr/>
          <p:nvPr/>
        </p:nvSpPr>
        <p:spPr>
          <a:xfrm>
            <a:off x="3781149" y="239767"/>
            <a:ext cx="1304460" cy="13048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4" name="Shape 84"/>
          <p:cNvSpPr/>
          <p:nvPr/>
        </p:nvSpPr>
        <p:spPr>
          <a:xfrm>
            <a:off x="621138" y="4923667"/>
            <a:ext cx="1358846" cy="1359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5" name="Shape 85"/>
          <p:cNvSpPr/>
          <p:nvPr/>
        </p:nvSpPr>
        <p:spPr>
          <a:xfrm>
            <a:off x="1979985" y="6079667"/>
            <a:ext cx="481873" cy="481999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6" name="Shape 86"/>
          <p:cNvSpPr/>
          <p:nvPr/>
        </p:nvSpPr>
        <p:spPr>
          <a:xfrm>
            <a:off x="3152246" y="462600"/>
            <a:ext cx="365503" cy="365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7" name="Shape 87"/>
          <p:cNvSpPr/>
          <p:nvPr/>
        </p:nvSpPr>
        <p:spPr>
          <a:xfrm>
            <a:off x="-629969" y="-711200"/>
            <a:ext cx="1881910" cy="18824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8" name="Shape 88"/>
          <p:cNvSpPr/>
          <p:nvPr/>
        </p:nvSpPr>
        <p:spPr>
          <a:xfrm>
            <a:off x="3864328" y="322967"/>
            <a:ext cx="1138102" cy="11383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89" name="Shape 89"/>
          <p:cNvSpPr/>
          <p:nvPr/>
        </p:nvSpPr>
        <p:spPr>
          <a:xfrm>
            <a:off x="1414499" y="190601"/>
            <a:ext cx="717812" cy="7175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2736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913481" y="1212067"/>
            <a:ext cx="7032167" cy="85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913481" y="2066867"/>
            <a:ext cx="3413111" cy="450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399"/>
            </a:lvl1pPr>
            <a:lvl2pPr lvl="1">
              <a:spcBef>
                <a:spcPts val="0"/>
              </a:spcBef>
              <a:buSzPct val="100000"/>
              <a:defRPr sz="2399"/>
            </a:lvl2pPr>
            <a:lvl3pPr lvl="2">
              <a:spcBef>
                <a:spcPts val="0"/>
              </a:spcBef>
              <a:buSzPct val="100000"/>
              <a:defRPr sz="2399"/>
            </a:lvl3pPr>
            <a:lvl4pPr lvl="3">
              <a:spcBef>
                <a:spcPts val="0"/>
              </a:spcBef>
              <a:buSzPct val="100000"/>
              <a:defRPr sz="2399"/>
            </a:lvl4pPr>
            <a:lvl5pPr lvl="4">
              <a:spcBef>
                <a:spcPts val="0"/>
              </a:spcBef>
              <a:buSzPct val="100000"/>
              <a:defRPr sz="2399"/>
            </a:lvl5pPr>
            <a:lvl6pPr lvl="5">
              <a:spcBef>
                <a:spcPts val="0"/>
              </a:spcBef>
              <a:buSzPct val="100000"/>
              <a:defRPr sz="2399"/>
            </a:lvl6pPr>
            <a:lvl7pPr lvl="6">
              <a:spcBef>
                <a:spcPts val="0"/>
              </a:spcBef>
              <a:buSzPct val="100000"/>
              <a:defRPr sz="2399"/>
            </a:lvl7pPr>
            <a:lvl8pPr lvl="7">
              <a:spcBef>
                <a:spcPts val="0"/>
              </a:spcBef>
              <a:buSzPct val="100000"/>
              <a:defRPr sz="2399"/>
            </a:lvl8pPr>
            <a:lvl9pPr lvl="8">
              <a:spcBef>
                <a:spcPts val="0"/>
              </a:spcBef>
              <a:buSzPct val="100000"/>
              <a:defRPr sz="2399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7532502" y="2066867"/>
            <a:ext cx="3413111" cy="450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399"/>
            </a:lvl1pPr>
            <a:lvl2pPr lvl="1">
              <a:spcBef>
                <a:spcPts val="0"/>
              </a:spcBef>
              <a:buSzPct val="100000"/>
              <a:defRPr sz="2399"/>
            </a:lvl2pPr>
            <a:lvl3pPr lvl="2">
              <a:spcBef>
                <a:spcPts val="0"/>
              </a:spcBef>
              <a:buSzPct val="100000"/>
              <a:defRPr sz="2399"/>
            </a:lvl3pPr>
            <a:lvl4pPr lvl="3">
              <a:spcBef>
                <a:spcPts val="0"/>
              </a:spcBef>
              <a:buSzPct val="100000"/>
              <a:defRPr sz="2399"/>
            </a:lvl4pPr>
            <a:lvl5pPr lvl="4">
              <a:spcBef>
                <a:spcPts val="0"/>
              </a:spcBef>
              <a:buSzPct val="100000"/>
              <a:defRPr sz="2399"/>
            </a:lvl5pPr>
            <a:lvl6pPr lvl="5">
              <a:spcBef>
                <a:spcPts val="0"/>
              </a:spcBef>
              <a:buSzPct val="100000"/>
              <a:defRPr sz="2399"/>
            </a:lvl6pPr>
            <a:lvl7pPr lvl="6">
              <a:spcBef>
                <a:spcPts val="0"/>
              </a:spcBef>
              <a:buSzPct val="100000"/>
              <a:defRPr sz="2399"/>
            </a:lvl7pPr>
            <a:lvl8pPr lvl="7">
              <a:spcBef>
                <a:spcPts val="0"/>
              </a:spcBef>
              <a:buSzPct val="100000"/>
              <a:defRPr sz="2399"/>
            </a:lvl8pPr>
            <a:lvl9pPr lvl="8">
              <a:spcBef>
                <a:spcPts val="0"/>
              </a:spcBef>
              <a:buSzPct val="100000"/>
              <a:defRPr sz="2399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4" name="Shape 94"/>
          <p:cNvSpPr/>
          <p:nvPr/>
        </p:nvSpPr>
        <p:spPr>
          <a:xfrm>
            <a:off x="-478475" y="2925867"/>
            <a:ext cx="3128785" cy="31296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5" name="Shape 95"/>
          <p:cNvSpPr/>
          <p:nvPr/>
        </p:nvSpPr>
        <p:spPr>
          <a:xfrm>
            <a:off x="264531" y="-428167"/>
            <a:ext cx="1304460" cy="1304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6" name="Shape 96"/>
          <p:cNvSpPr/>
          <p:nvPr/>
        </p:nvSpPr>
        <p:spPr>
          <a:xfrm>
            <a:off x="264531" y="560633"/>
            <a:ext cx="876572" cy="876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7" name="Shape 97"/>
          <p:cNvSpPr/>
          <p:nvPr/>
        </p:nvSpPr>
        <p:spPr>
          <a:xfrm>
            <a:off x="1568992" y="876634"/>
            <a:ext cx="1128905" cy="1129199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8" name="Shape 98"/>
          <p:cNvSpPr/>
          <p:nvPr/>
        </p:nvSpPr>
        <p:spPr>
          <a:xfrm>
            <a:off x="1183226" y="5523067"/>
            <a:ext cx="1609979" cy="16103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99" name="Shape 99"/>
          <p:cNvSpPr/>
          <p:nvPr/>
        </p:nvSpPr>
        <p:spPr>
          <a:xfrm>
            <a:off x="204847" y="6399467"/>
            <a:ext cx="733809" cy="7340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0" name="Shape 100"/>
          <p:cNvSpPr/>
          <p:nvPr/>
        </p:nvSpPr>
        <p:spPr>
          <a:xfrm>
            <a:off x="1562960" y="2262601"/>
            <a:ext cx="406293" cy="406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1" name="Shape 101"/>
          <p:cNvSpPr/>
          <p:nvPr/>
        </p:nvSpPr>
        <p:spPr>
          <a:xfrm>
            <a:off x="10456276" y="825700"/>
            <a:ext cx="733809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2" name="Shape 102"/>
          <p:cNvSpPr/>
          <p:nvPr/>
        </p:nvSpPr>
        <p:spPr>
          <a:xfrm>
            <a:off x="10018058" y="-96666"/>
            <a:ext cx="529861" cy="5299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3" name="Shape 103"/>
          <p:cNvSpPr/>
          <p:nvPr/>
        </p:nvSpPr>
        <p:spPr>
          <a:xfrm>
            <a:off x="11532330" y="1374467"/>
            <a:ext cx="406293" cy="4063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4" name="Shape 104"/>
          <p:cNvSpPr/>
          <p:nvPr/>
        </p:nvSpPr>
        <p:spPr>
          <a:xfrm>
            <a:off x="10794389" y="223267"/>
            <a:ext cx="988541" cy="988799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5" name="Shape 105"/>
          <p:cNvSpPr/>
          <p:nvPr/>
        </p:nvSpPr>
        <p:spPr>
          <a:xfrm>
            <a:off x="11190085" y="2005833"/>
            <a:ext cx="250735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6" name="Shape 106"/>
          <p:cNvSpPr/>
          <p:nvPr/>
        </p:nvSpPr>
        <p:spPr>
          <a:xfrm>
            <a:off x="-274095" y="3130301"/>
            <a:ext cx="2720090" cy="27207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7" name="Shape 107"/>
          <p:cNvSpPr/>
          <p:nvPr/>
        </p:nvSpPr>
        <p:spPr>
          <a:xfrm>
            <a:off x="406728" y="-285933"/>
            <a:ext cx="1020134" cy="1020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08" name="Shape 108"/>
          <p:cNvSpPr/>
          <p:nvPr/>
        </p:nvSpPr>
        <p:spPr>
          <a:xfrm>
            <a:off x="11373838" y="1215934"/>
            <a:ext cx="723410" cy="7235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33606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1515034" y="1963467"/>
            <a:ext cx="130446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913481" y="1212067"/>
            <a:ext cx="7032167" cy="85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913481" y="2066867"/>
            <a:ext cx="2266608" cy="45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6"/>
            </a:lvl1pPr>
            <a:lvl2pPr lvl="1" rtl="0">
              <a:spcBef>
                <a:spcPts val="0"/>
              </a:spcBef>
              <a:buSzPct val="100000"/>
              <a:defRPr sz="1866"/>
            </a:lvl2pPr>
            <a:lvl3pPr lvl="2" rtl="0">
              <a:spcBef>
                <a:spcPts val="0"/>
              </a:spcBef>
              <a:buSzPct val="100000"/>
              <a:defRPr sz="1866"/>
            </a:lvl3pPr>
            <a:lvl4pPr lvl="3" rtl="0">
              <a:spcBef>
                <a:spcPts val="0"/>
              </a:spcBef>
              <a:buSzPct val="100000"/>
              <a:defRPr sz="1866"/>
            </a:lvl4pPr>
            <a:lvl5pPr lvl="4" rtl="0">
              <a:spcBef>
                <a:spcPts val="0"/>
              </a:spcBef>
              <a:buSzPct val="100000"/>
              <a:defRPr sz="1866"/>
            </a:lvl5pPr>
            <a:lvl6pPr lvl="5" rtl="0">
              <a:spcBef>
                <a:spcPts val="0"/>
              </a:spcBef>
              <a:buSzPct val="100000"/>
              <a:defRPr sz="1866"/>
            </a:lvl6pPr>
            <a:lvl7pPr lvl="6" rtl="0">
              <a:spcBef>
                <a:spcPts val="0"/>
              </a:spcBef>
              <a:buSzPct val="100000"/>
              <a:defRPr sz="1866"/>
            </a:lvl7pPr>
            <a:lvl8pPr lvl="7" rtl="0">
              <a:spcBef>
                <a:spcPts val="0"/>
              </a:spcBef>
              <a:buSzPct val="100000"/>
              <a:defRPr sz="1866"/>
            </a:lvl8pPr>
            <a:lvl9pPr lvl="8" rtl="0">
              <a:spcBef>
                <a:spcPts val="0"/>
              </a:spcBef>
              <a:buSzPct val="100000"/>
              <a:defRPr sz="186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6296190" y="2066867"/>
            <a:ext cx="2266608" cy="45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6"/>
            </a:lvl1pPr>
            <a:lvl2pPr lvl="1" rtl="0">
              <a:spcBef>
                <a:spcPts val="0"/>
              </a:spcBef>
              <a:buSzPct val="100000"/>
              <a:defRPr sz="1866"/>
            </a:lvl2pPr>
            <a:lvl3pPr lvl="2" rtl="0">
              <a:spcBef>
                <a:spcPts val="0"/>
              </a:spcBef>
              <a:buSzPct val="100000"/>
              <a:defRPr sz="1866"/>
            </a:lvl3pPr>
            <a:lvl4pPr lvl="3" rtl="0">
              <a:spcBef>
                <a:spcPts val="0"/>
              </a:spcBef>
              <a:buSzPct val="100000"/>
              <a:defRPr sz="1866"/>
            </a:lvl4pPr>
            <a:lvl5pPr lvl="4" rtl="0">
              <a:spcBef>
                <a:spcPts val="0"/>
              </a:spcBef>
              <a:buSzPct val="100000"/>
              <a:defRPr sz="1866"/>
            </a:lvl5pPr>
            <a:lvl6pPr lvl="5" rtl="0">
              <a:spcBef>
                <a:spcPts val="0"/>
              </a:spcBef>
              <a:buSzPct val="100000"/>
              <a:defRPr sz="1866"/>
            </a:lvl6pPr>
            <a:lvl7pPr lvl="6" rtl="0">
              <a:spcBef>
                <a:spcPts val="0"/>
              </a:spcBef>
              <a:buSzPct val="100000"/>
              <a:defRPr sz="1866"/>
            </a:lvl7pPr>
            <a:lvl8pPr lvl="7" rtl="0">
              <a:spcBef>
                <a:spcPts val="0"/>
              </a:spcBef>
              <a:buSzPct val="100000"/>
              <a:defRPr sz="1866"/>
            </a:lvl8pPr>
            <a:lvl9pPr lvl="8" rtl="0">
              <a:spcBef>
                <a:spcPts val="0"/>
              </a:spcBef>
              <a:buSzPct val="100000"/>
              <a:defRPr sz="186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8678900" y="2066867"/>
            <a:ext cx="2266608" cy="45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6"/>
            </a:lvl1pPr>
            <a:lvl2pPr lvl="1" rtl="0">
              <a:spcBef>
                <a:spcPts val="0"/>
              </a:spcBef>
              <a:buSzPct val="100000"/>
              <a:defRPr sz="1866"/>
            </a:lvl2pPr>
            <a:lvl3pPr lvl="2" rtl="0">
              <a:spcBef>
                <a:spcPts val="0"/>
              </a:spcBef>
              <a:buSzPct val="100000"/>
              <a:defRPr sz="1866"/>
            </a:lvl3pPr>
            <a:lvl4pPr lvl="3" rtl="0">
              <a:spcBef>
                <a:spcPts val="0"/>
              </a:spcBef>
              <a:buSzPct val="100000"/>
              <a:defRPr sz="1866"/>
            </a:lvl4pPr>
            <a:lvl5pPr lvl="4" rtl="0">
              <a:spcBef>
                <a:spcPts val="0"/>
              </a:spcBef>
              <a:buSzPct val="100000"/>
              <a:defRPr sz="1866"/>
            </a:lvl5pPr>
            <a:lvl6pPr lvl="5" rtl="0">
              <a:spcBef>
                <a:spcPts val="0"/>
              </a:spcBef>
              <a:buSzPct val="100000"/>
              <a:defRPr sz="1866"/>
            </a:lvl6pPr>
            <a:lvl7pPr lvl="6" rtl="0">
              <a:spcBef>
                <a:spcPts val="0"/>
              </a:spcBef>
              <a:buSzPct val="100000"/>
              <a:defRPr sz="1866"/>
            </a:lvl7pPr>
            <a:lvl8pPr lvl="7" rtl="0">
              <a:spcBef>
                <a:spcPts val="0"/>
              </a:spcBef>
              <a:buSzPct val="100000"/>
              <a:defRPr sz="1866"/>
            </a:lvl8pPr>
            <a:lvl9pPr lvl="8" rtl="0">
              <a:spcBef>
                <a:spcPts val="0"/>
              </a:spcBef>
              <a:buSzPct val="100000"/>
              <a:defRPr sz="1866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5" name="Shape 115"/>
          <p:cNvSpPr/>
          <p:nvPr/>
        </p:nvSpPr>
        <p:spPr>
          <a:xfrm>
            <a:off x="1354948" y="3975467"/>
            <a:ext cx="587046" cy="5871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16" name="Shape 116"/>
          <p:cNvSpPr/>
          <p:nvPr/>
        </p:nvSpPr>
        <p:spPr>
          <a:xfrm>
            <a:off x="-91609" y="4461533"/>
            <a:ext cx="1092515" cy="10928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17" name="Shape 117"/>
          <p:cNvSpPr/>
          <p:nvPr/>
        </p:nvSpPr>
        <p:spPr>
          <a:xfrm>
            <a:off x="1814827" y="187633"/>
            <a:ext cx="1150100" cy="11512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18" name="Shape 118"/>
          <p:cNvSpPr/>
          <p:nvPr/>
        </p:nvSpPr>
        <p:spPr>
          <a:xfrm>
            <a:off x="1917001" y="4562667"/>
            <a:ext cx="1415631" cy="1416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19" name="Shape 119"/>
          <p:cNvSpPr/>
          <p:nvPr/>
        </p:nvSpPr>
        <p:spPr>
          <a:xfrm>
            <a:off x="2745186" y="1483301"/>
            <a:ext cx="406293" cy="4063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0" name="Shape 120"/>
          <p:cNvSpPr/>
          <p:nvPr/>
        </p:nvSpPr>
        <p:spPr>
          <a:xfrm>
            <a:off x="11628304" y="360300"/>
            <a:ext cx="733809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1" name="Shape 121"/>
          <p:cNvSpPr/>
          <p:nvPr/>
        </p:nvSpPr>
        <p:spPr>
          <a:xfrm>
            <a:off x="11392766" y="811501"/>
            <a:ext cx="529861" cy="5299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2" name="Shape 122"/>
          <p:cNvSpPr/>
          <p:nvPr/>
        </p:nvSpPr>
        <p:spPr>
          <a:xfrm>
            <a:off x="10945516" y="1536867"/>
            <a:ext cx="529861" cy="5299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3" name="Shape 123"/>
          <p:cNvSpPr/>
          <p:nvPr/>
        </p:nvSpPr>
        <p:spPr>
          <a:xfrm>
            <a:off x="10130162" y="-367000"/>
            <a:ext cx="988541" cy="9887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4" name="Shape 124"/>
          <p:cNvSpPr/>
          <p:nvPr/>
        </p:nvSpPr>
        <p:spPr>
          <a:xfrm>
            <a:off x="12041896" y="2490467"/>
            <a:ext cx="250735" cy="250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5" name="Shape 125"/>
          <p:cNvSpPr/>
          <p:nvPr/>
        </p:nvSpPr>
        <p:spPr>
          <a:xfrm>
            <a:off x="-640133" y="324833"/>
            <a:ext cx="3128785" cy="31296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6" name="Shape 126"/>
          <p:cNvSpPr/>
          <p:nvPr/>
        </p:nvSpPr>
        <p:spPr>
          <a:xfrm>
            <a:off x="1354948" y="5455601"/>
            <a:ext cx="1609979" cy="16103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27" name="Shape 127"/>
          <p:cNvSpPr/>
          <p:nvPr/>
        </p:nvSpPr>
        <p:spPr>
          <a:xfrm>
            <a:off x="272029" y="1237233"/>
            <a:ext cx="1304460" cy="13048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40182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913481" y="1212067"/>
            <a:ext cx="7032167" cy="85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707138" y="4892200"/>
            <a:ext cx="274728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1" name="Shape 131"/>
          <p:cNvSpPr/>
          <p:nvPr/>
        </p:nvSpPr>
        <p:spPr>
          <a:xfrm>
            <a:off x="240604" y="5364333"/>
            <a:ext cx="1827124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2" name="Shape 132"/>
          <p:cNvSpPr/>
          <p:nvPr/>
        </p:nvSpPr>
        <p:spPr>
          <a:xfrm>
            <a:off x="327977" y="4284195"/>
            <a:ext cx="607840" cy="607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3" name="Shape 133"/>
          <p:cNvSpPr/>
          <p:nvPr/>
        </p:nvSpPr>
        <p:spPr>
          <a:xfrm>
            <a:off x="95309" y="4051467"/>
            <a:ext cx="1072919" cy="10731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4" name="Shape 134"/>
          <p:cNvSpPr/>
          <p:nvPr/>
        </p:nvSpPr>
        <p:spPr>
          <a:xfrm>
            <a:off x="1707156" y="2144634"/>
            <a:ext cx="1390836" cy="1391999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5" name="Shape 135"/>
          <p:cNvSpPr/>
          <p:nvPr/>
        </p:nvSpPr>
        <p:spPr>
          <a:xfrm>
            <a:off x="2186731" y="-269166"/>
            <a:ext cx="1000138" cy="10003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6" name="Shape 136"/>
          <p:cNvSpPr/>
          <p:nvPr/>
        </p:nvSpPr>
        <p:spPr>
          <a:xfrm>
            <a:off x="-640133" y="324833"/>
            <a:ext cx="3128785" cy="31296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7" name="Shape 137"/>
          <p:cNvSpPr/>
          <p:nvPr/>
        </p:nvSpPr>
        <p:spPr>
          <a:xfrm>
            <a:off x="-297222" y="667834"/>
            <a:ext cx="2442962" cy="24435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8" name="Shape 138"/>
          <p:cNvSpPr/>
          <p:nvPr/>
        </p:nvSpPr>
        <p:spPr>
          <a:xfrm>
            <a:off x="1707156" y="5266834"/>
            <a:ext cx="1000138" cy="10003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39" name="Shape 139"/>
          <p:cNvSpPr/>
          <p:nvPr/>
        </p:nvSpPr>
        <p:spPr>
          <a:xfrm>
            <a:off x="10547919" y="800300"/>
            <a:ext cx="733809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0" name="Shape 140"/>
          <p:cNvSpPr/>
          <p:nvPr/>
        </p:nvSpPr>
        <p:spPr>
          <a:xfrm>
            <a:off x="11601511" y="2144633"/>
            <a:ext cx="382700" cy="3828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1" name="Shape 141"/>
          <p:cNvSpPr/>
          <p:nvPr/>
        </p:nvSpPr>
        <p:spPr>
          <a:xfrm>
            <a:off x="11742777" y="1181919"/>
            <a:ext cx="555054" cy="5551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2" name="Shape 142"/>
          <p:cNvSpPr/>
          <p:nvPr/>
        </p:nvSpPr>
        <p:spPr>
          <a:xfrm>
            <a:off x="10821182" y="-326066"/>
            <a:ext cx="988541" cy="9887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3" name="Shape 143"/>
          <p:cNvSpPr/>
          <p:nvPr/>
        </p:nvSpPr>
        <p:spPr>
          <a:xfrm>
            <a:off x="10415587" y="417033"/>
            <a:ext cx="250735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4" name="Shape 144"/>
          <p:cNvSpPr/>
          <p:nvPr/>
        </p:nvSpPr>
        <p:spPr>
          <a:xfrm>
            <a:off x="11526198" y="965283"/>
            <a:ext cx="988541" cy="9887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9947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596217" y="-1070367"/>
            <a:ext cx="8996457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661201" y="5570267"/>
            <a:ext cx="886649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133"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8" name="Shape 148"/>
          <p:cNvSpPr/>
          <p:nvPr/>
        </p:nvSpPr>
        <p:spPr>
          <a:xfrm rot="10800000">
            <a:off x="11604911" y="5036350"/>
            <a:ext cx="822984" cy="8231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49" name="Shape 149"/>
          <p:cNvSpPr/>
          <p:nvPr/>
        </p:nvSpPr>
        <p:spPr>
          <a:xfrm rot="10800000">
            <a:off x="811454" y="1121813"/>
            <a:ext cx="687021" cy="6872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0" name="Shape 150"/>
          <p:cNvSpPr/>
          <p:nvPr/>
        </p:nvSpPr>
        <p:spPr>
          <a:xfrm rot="10800000">
            <a:off x="10923849" y="6071065"/>
            <a:ext cx="1108511" cy="110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1" name="Shape 151"/>
          <p:cNvSpPr/>
          <p:nvPr/>
        </p:nvSpPr>
        <p:spPr>
          <a:xfrm rot="10800000">
            <a:off x="11274909" y="5578350"/>
            <a:ext cx="281125" cy="2811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2" name="Shape 152"/>
          <p:cNvSpPr/>
          <p:nvPr/>
        </p:nvSpPr>
        <p:spPr>
          <a:xfrm rot="10800000">
            <a:off x="-204141" y="-592728"/>
            <a:ext cx="1504008" cy="1504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3" name="Shape 153"/>
          <p:cNvSpPr/>
          <p:nvPr/>
        </p:nvSpPr>
        <p:spPr>
          <a:xfrm rot="10800000">
            <a:off x="10679905" y="177854"/>
            <a:ext cx="579448" cy="5795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4" name="Shape 154"/>
          <p:cNvSpPr/>
          <p:nvPr/>
        </p:nvSpPr>
        <p:spPr>
          <a:xfrm rot="10800000">
            <a:off x="-98077" y="1121999"/>
            <a:ext cx="441084" cy="4411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5" name="Shape 155"/>
          <p:cNvSpPr/>
          <p:nvPr/>
        </p:nvSpPr>
        <p:spPr>
          <a:xfrm rot="10800000">
            <a:off x="11346578" y="177873"/>
            <a:ext cx="1081317" cy="108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6" name="Shape 156"/>
          <p:cNvSpPr/>
          <p:nvPr/>
        </p:nvSpPr>
        <p:spPr>
          <a:xfrm rot="10800000">
            <a:off x="157289" y="-231202"/>
            <a:ext cx="781395" cy="7815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7" name="Shape 157"/>
          <p:cNvSpPr/>
          <p:nvPr/>
        </p:nvSpPr>
        <p:spPr>
          <a:xfrm rot="10800000">
            <a:off x="998172" y="6260065"/>
            <a:ext cx="459880" cy="46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8" name="Shape 158"/>
          <p:cNvSpPr/>
          <p:nvPr/>
        </p:nvSpPr>
        <p:spPr>
          <a:xfrm rot="10800000">
            <a:off x="-143677" y="5678711"/>
            <a:ext cx="883770" cy="88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59" name="Shape 159"/>
          <p:cNvSpPr/>
          <p:nvPr/>
        </p:nvSpPr>
        <p:spPr>
          <a:xfrm rot="10800000">
            <a:off x="-422105" y="4591379"/>
            <a:ext cx="674623" cy="6747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0" name="Shape 160"/>
          <p:cNvSpPr/>
          <p:nvPr/>
        </p:nvSpPr>
        <p:spPr>
          <a:xfrm rot="10800000">
            <a:off x="-301480" y="5520865"/>
            <a:ext cx="1198888" cy="119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  <p:sp>
        <p:nvSpPr>
          <p:cNvPr id="161" name="Shape 161"/>
          <p:cNvSpPr/>
          <p:nvPr/>
        </p:nvSpPr>
        <p:spPr>
          <a:xfrm rot="10800000">
            <a:off x="11597834" y="1466999"/>
            <a:ext cx="444284" cy="444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121868" tIns="121868" rIns="121868" bIns="12186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42593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913481" y="1212067"/>
            <a:ext cx="7032167" cy="85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913481" y="2034343"/>
            <a:ext cx="7032167" cy="371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1BECC"/>
              </a:buClr>
              <a:buSzPct val="1000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671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6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resources/providing-resources?hl=zh-tw#Acces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10.0.2.2/%3c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Learn/JavaScript/Objects/JS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37.xml"/><Relationship Id="rId12" Type="http://schemas.openxmlformats.org/officeDocument/2006/relationships/slide" Target="slide5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6.xml"/><Relationship Id="rId11" Type="http://schemas.openxmlformats.org/officeDocument/2006/relationships/slide" Target="slide49.xml"/><Relationship Id="rId5" Type="http://schemas.openxmlformats.org/officeDocument/2006/relationships/slide" Target="slide31.xml"/><Relationship Id="rId10" Type="http://schemas.openxmlformats.org/officeDocument/2006/relationships/slide" Target="slide43.xml"/><Relationship Id="rId4" Type="http://schemas.openxmlformats.org/officeDocument/2006/relationships/slide" Target="slide19.xml"/><Relationship Id="rId9" Type="http://schemas.openxmlformats.org/officeDocument/2006/relationships/slide" Target="slide4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denimpanell.blogspot.com/2018/01/android-studio-listview.html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denimpanell.blogspot.com/2018/01/android-studio-listview.html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denimpanell.blogspot.com/2018/01/android-studio-listview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denimpanell.blogspot.com/2018/01/android-studio-listview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Learn/JavaScript/Objects/JSON" TargetMode="External"/><Relationship Id="rId2" Type="http://schemas.openxmlformats.org/officeDocument/2006/relationships/hyperlink" Target="https://developer.android.com/guide/topics/resources/providing-resources?hl=zh-tw#Accessi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denimpanell.blogspot.com/2018/01/android-studio-listview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hyperlink" Target="https://www.oracle.com/java/technologies/downloads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itread01.com/content/1544764817.html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/>
            <a:r>
              <a:rPr lang="en-US" altLang="zh-TW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Android Basic</a:t>
            </a:r>
            <a:endParaRPr lang="en-GB" alt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06180" y="4600800"/>
            <a:ext cx="7459200" cy="1047600"/>
          </a:xfrm>
        </p:spPr>
        <p:txBody>
          <a:bodyPr rtlCol="0"/>
          <a:lstStyle/>
          <a:p>
            <a:pPr rtl="0"/>
            <a:r>
              <a:rPr lang="zh-TW" altLang="en-US" dirty="0"/>
              <a:t>基本</a:t>
            </a:r>
            <a:r>
              <a:rPr lang="en-US" altLang="zh-TW" dirty="0"/>
              <a:t> Android </a:t>
            </a:r>
            <a:r>
              <a:rPr lang="zh-TW" altLang="en-US" dirty="0"/>
              <a:t>程式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73" y="1628800"/>
            <a:ext cx="6120680" cy="471106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5E6150-C282-4A95-A3B6-86E7233C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66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65" y="1628800"/>
            <a:ext cx="6264696" cy="49458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E3F007-6BE2-4167-9976-E9CCE4CB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6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01" y="1700808"/>
            <a:ext cx="3816424" cy="18867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61965" y="4221088"/>
            <a:ext cx="80648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If you never installed android studio before, select “Do not import setting”</a:t>
            </a:r>
          </a:p>
          <a:p>
            <a:endParaRPr lang="en-US" altLang="zh-TW" dirty="0"/>
          </a:p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Else you can import previous setting from your old version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9DA5AA-BC34-4B34-AFE8-F748EF14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31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917" y="1628800"/>
            <a:ext cx="6498992" cy="490979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0CA8F5-0A70-4C43-99A6-4D3BDE63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49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60" y="1628800"/>
            <a:ext cx="6425705" cy="48049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1F7772-20DF-4EC9-A81A-7D317300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1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24" y="1628800"/>
            <a:ext cx="6459778" cy="485311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64312D-E97E-47E0-B8FD-7D921502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44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6" y="1772816"/>
            <a:ext cx="6048671" cy="4472472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5466201" y="5928370"/>
            <a:ext cx="796770" cy="306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760130" y="5135208"/>
            <a:ext cx="873460" cy="306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2633590" y="3263000"/>
            <a:ext cx="5391236" cy="202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035240" y="3078334"/>
            <a:ext cx="3531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Use ASCII</a:t>
            </a:r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 </a:t>
            </a:r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characters</a:t>
            </a:r>
          </a:p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Avoid using Chinese characters or blank space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123545-B3B1-412D-95AD-189AC4A2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24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Android Studio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02" y="1700808"/>
            <a:ext cx="6163022" cy="463806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457412-C608-4345-B375-71EE40AD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27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75" y="2092326"/>
            <a:ext cx="6315075" cy="46291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44915" y="1628800"/>
            <a:ext cx="269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安裝成功後出現這個視窗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B950B7-D9F9-47AD-8716-1D31BA72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4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628800"/>
            <a:ext cx="6315075" cy="46291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339182" y="6381328"/>
            <a:ext cx="77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OR : File\New\New project …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870277" y="3919965"/>
            <a:ext cx="24482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24DAEB7-D18F-44B7-8A13-25A3C801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altLang="en-US" dirty="0"/>
              <a:t>Hello World</a:t>
            </a:r>
            <a:endParaRPr lang="en-GB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D96605D-17ED-4F74-996C-57FAC3E2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809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Android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現在很多手持裝置皆使用開放性的</a:t>
            </a:r>
            <a:r>
              <a:rPr lang="en-US" altLang="zh-TW" dirty="0"/>
              <a:t>Android</a:t>
            </a:r>
            <a:r>
              <a:rPr lang="zh-TW" altLang="en-US" dirty="0"/>
              <a:t>系統，使用它的好處非常多，例如有一個整合的開發環境</a:t>
            </a:r>
            <a:r>
              <a:rPr lang="en-US" altLang="zh-TW" dirty="0"/>
              <a:t>Android</a:t>
            </a:r>
            <a:r>
              <a:rPr lang="zh-TW" altLang="en-US" dirty="0"/>
              <a:t> </a:t>
            </a:r>
            <a:r>
              <a:rPr lang="en-US" altLang="zh-TW" dirty="0"/>
              <a:t>Studio</a:t>
            </a:r>
            <a:r>
              <a:rPr lang="zh-TW" altLang="en-US" dirty="0"/>
              <a:t>，並且有完善的</a:t>
            </a:r>
            <a:r>
              <a:rPr lang="en-US" altLang="zh-TW" dirty="0"/>
              <a:t>SDK</a:t>
            </a:r>
            <a:r>
              <a:rPr lang="zh-TW" altLang="en-US" dirty="0"/>
              <a:t>去跟硬體做溝通</a:t>
            </a:r>
            <a:endParaRPr lang="en-US" altLang="zh-TW" dirty="0"/>
          </a:p>
          <a:p>
            <a:r>
              <a:rPr lang="zh-TW" altLang="en-US" dirty="0"/>
              <a:t>學習</a:t>
            </a:r>
            <a:r>
              <a:rPr lang="en-US" altLang="zh-TW" dirty="0"/>
              <a:t>Android</a:t>
            </a:r>
            <a:r>
              <a:rPr lang="zh-TW" altLang="en-US" dirty="0"/>
              <a:t>的目的即是為了將來開發手持裝置應用程式，我們課堂上會使用到的</a:t>
            </a:r>
            <a:r>
              <a:rPr lang="en-US" altLang="zh-TW" dirty="0" err="1"/>
              <a:t>Zenbo</a:t>
            </a:r>
            <a:r>
              <a:rPr lang="zh-TW" altLang="en-US" dirty="0"/>
              <a:t>與數位劇場皆是以</a:t>
            </a:r>
            <a:r>
              <a:rPr lang="en-US" altLang="zh-TW" dirty="0"/>
              <a:t>Android</a:t>
            </a:r>
            <a:r>
              <a:rPr lang="zh-TW" altLang="en-US" dirty="0"/>
              <a:t>寫作而成。作為</a:t>
            </a:r>
            <a:r>
              <a:rPr lang="en-US" altLang="zh-TW" dirty="0" err="1"/>
              <a:t>IoT</a:t>
            </a:r>
            <a:r>
              <a:rPr lang="zh-TW" altLang="en-US" dirty="0"/>
              <a:t>的基礎練習，同學們必須學會如何寫一個</a:t>
            </a:r>
            <a:r>
              <a:rPr lang="en-US" altLang="zh-TW" dirty="0"/>
              <a:t>APP</a:t>
            </a:r>
            <a:r>
              <a:rPr lang="zh-TW" altLang="en-US" dirty="0"/>
              <a:t>出來連線</a:t>
            </a:r>
            <a:r>
              <a:rPr lang="en-US" altLang="zh-TW" dirty="0" err="1"/>
              <a:t>Zenbo</a:t>
            </a:r>
            <a:r>
              <a:rPr lang="zh-TW" altLang="en-US" dirty="0"/>
              <a:t>做遠端操作，練習利用手機存取遠端裝置的訊息或發送訊息給其他機器</a:t>
            </a: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4D6466-0F4F-4D5F-8A18-47F4D740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86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1628800"/>
            <a:ext cx="6330733" cy="5116813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6200966" y="2622810"/>
            <a:ext cx="1512168" cy="16598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C2BD09A-16F5-4876-BA9B-8E425362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altLang="en-US" dirty="0"/>
              <a:t>Hello World</a:t>
            </a:r>
            <a:endParaRPr lang="en-GB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3E4E6-8DB4-4E72-BE9E-DBB2A5F9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2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</a:t>
            </a:r>
            <a:endParaRPr lang="en-GB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242959" y="2449536"/>
            <a:ext cx="176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APP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name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577941"/>
            <a:ext cx="6477228" cy="523216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5267574" y="2372583"/>
            <a:ext cx="3744416" cy="513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267574" y="3452703"/>
            <a:ext cx="3816424" cy="472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242960" y="3556069"/>
            <a:ext cx="176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ASCII only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267574" y="4028767"/>
            <a:ext cx="38164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242958" y="4102355"/>
            <a:ext cx="176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JAVA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242957" y="4582260"/>
            <a:ext cx="176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API 25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267574" y="4648641"/>
            <a:ext cx="3600400" cy="2226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8579942" y="6524069"/>
            <a:ext cx="613048" cy="2860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8588679" y="6524069"/>
            <a:ext cx="604311" cy="286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1255957B-CE9C-45CC-BB09-B1EDB1C8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40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91425" tIns="91425" rIns="91425" bIns="91425" rtlCol="0" anchor="b" anchorCtr="0"/>
          <a:lstStyle/>
          <a:p>
            <a:r>
              <a:rPr lang="zh-TW" altLang="en-US" dirty="0"/>
              <a:t>建立後，開啟</a:t>
            </a:r>
            <a:r>
              <a:rPr lang="en-US" altLang="zh-TW" dirty="0"/>
              <a:t>AVD</a:t>
            </a:r>
            <a:r>
              <a:rPr lang="zh-TW" altLang="en-US" dirty="0"/>
              <a:t> </a:t>
            </a:r>
            <a:r>
              <a:rPr lang="en-US" altLang="zh-TW" dirty="0"/>
              <a:t>manager</a:t>
            </a:r>
            <a:endParaRPr lang="en-GB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96" y="1700808"/>
            <a:ext cx="8800305" cy="4948258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9854081" y="1837333"/>
            <a:ext cx="144016" cy="2281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3E1523-6F66-4767-A713-AE44B418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7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建立模擬器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628800"/>
            <a:ext cx="8753075" cy="447122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701924" y="5815723"/>
            <a:ext cx="1159792" cy="2843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701924" y="6310036"/>
            <a:ext cx="77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Create new AVD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5E54EE-9B00-405B-949A-8022F6C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0018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建立模擬器</a:t>
            </a:r>
            <a:endParaRPr lang="en-GB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89251" y="6326436"/>
            <a:ext cx="77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Select a smart phone you like and tap “next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609307"/>
            <a:ext cx="6804248" cy="4622525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566020" y="3374108"/>
            <a:ext cx="77535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589851" y="5894388"/>
            <a:ext cx="576064" cy="337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16FB9-D1CB-441C-9518-D229D942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95659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建立模擬器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90316" y="6477362"/>
            <a:ext cx="520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Select API level 25, you should download first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637965"/>
            <a:ext cx="7020272" cy="475521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638028" y="4016915"/>
            <a:ext cx="42173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824D85-2260-4450-872B-56900B8E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08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建立模擬器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31" y="1676034"/>
            <a:ext cx="6608764" cy="515826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B83A7-36E2-44EE-8BCB-EB62FFFD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建立模擬器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1628800"/>
            <a:ext cx="7380312" cy="499908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348CC-8575-434C-A1C3-15D9C2F4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52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建立模擬器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57" y="1700808"/>
            <a:ext cx="7380312" cy="500648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751987-5BDA-4CD8-AC5E-1DD3392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0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完成後啟動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59" y="1573300"/>
            <a:ext cx="8999984" cy="4846866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7894612" y="1700808"/>
            <a:ext cx="1008112" cy="2508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13" idx="2"/>
          </p:cNvCxnSpPr>
          <p:nvPr/>
        </p:nvCxnSpPr>
        <p:spPr>
          <a:xfrm flipH="1">
            <a:off x="4942284" y="1951633"/>
            <a:ext cx="3456384" cy="4617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49179" y="6508376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rPr>
              <a:t>Select your emulator and run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13EA38-5951-472B-8C4B-9589C542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91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撰寫基本</a:t>
            </a:r>
            <a:r>
              <a:rPr lang="en-US" altLang="zh-TW" dirty="0"/>
              <a:t>Android</a:t>
            </a:r>
            <a:r>
              <a:rPr lang="zh-TW" altLang="en-US" dirty="0"/>
              <a:t>程式</a:t>
            </a:r>
            <a:endParaRPr lang="en-US" altLang="zh-TW" dirty="0"/>
          </a:p>
          <a:p>
            <a:pPr lvl="1"/>
            <a:r>
              <a:rPr lang="zh-TW" altLang="en-US" dirty="0"/>
              <a:t>資源檔使用</a:t>
            </a:r>
            <a:endParaRPr lang="en-US" altLang="zh-TW" dirty="0"/>
          </a:p>
          <a:p>
            <a:pPr lvl="1"/>
            <a:r>
              <a:rPr lang="en-US" altLang="zh-TW" dirty="0"/>
              <a:t>Layout</a:t>
            </a:r>
            <a:r>
              <a:rPr lang="zh-TW" altLang="en-US" dirty="0"/>
              <a:t>種類</a:t>
            </a:r>
            <a:endParaRPr lang="en-US" altLang="zh-TW" dirty="0"/>
          </a:p>
          <a:p>
            <a:pPr lvl="1"/>
            <a:r>
              <a:rPr lang="zh-TW" altLang="en-US" dirty="0"/>
              <a:t>頁面跳轉</a:t>
            </a:r>
            <a:endParaRPr lang="en-US" altLang="zh-TW" dirty="0"/>
          </a:p>
          <a:p>
            <a:pPr lvl="1"/>
            <a:r>
              <a:rPr lang="zh-TW" altLang="en-US" dirty="0"/>
              <a:t>參數夾帶</a:t>
            </a:r>
            <a:endParaRPr lang="en-US" altLang="zh-TW" dirty="0"/>
          </a:p>
          <a:p>
            <a:pPr lvl="1"/>
            <a:r>
              <a:rPr lang="zh-TW" altLang="en-US" dirty="0"/>
              <a:t>更新畫面資訊</a:t>
            </a:r>
            <a:endParaRPr lang="en-US" altLang="zh-TW" dirty="0"/>
          </a:p>
          <a:p>
            <a:r>
              <a:rPr lang="en-US" altLang="zh-TW" dirty="0"/>
              <a:t>JSON</a:t>
            </a:r>
            <a:r>
              <a:rPr lang="zh-TW" altLang="en-US" dirty="0"/>
              <a:t>格式使用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5DD972-7AF6-4806-A1B3-074D0E9B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90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Hello World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78" y="1628800"/>
            <a:ext cx="2800270" cy="52292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54997C-9045-470F-96CD-B448A10A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8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使用資源檔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0814" y="1648901"/>
            <a:ext cx="9248558" cy="4100242"/>
          </a:xfrm>
        </p:spPr>
        <p:txBody>
          <a:bodyPr/>
          <a:lstStyle/>
          <a:p>
            <a:r>
              <a:rPr lang="zh-TW" altLang="en-US" dirty="0"/>
              <a:t>方便管理</a:t>
            </a:r>
            <a:endParaRPr lang="en-US" altLang="zh-TW" dirty="0"/>
          </a:p>
          <a:p>
            <a:pPr lvl="1"/>
            <a:r>
              <a:rPr lang="en-US" altLang="zh-TW" dirty="0"/>
              <a:t>“</a:t>
            </a:r>
            <a:r>
              <a:rPr lang="zh-TW" altLang="en-US" dirty="0"/>
              <a:t>下載影片</a:t>
            </a:r>
            <a:r>
              <a:rPr lang="en-US" altLang="zh-TW" dirty="0"/>
              <a:t>”</a:t>
            </a:r>
            <a:r>
              <a:rPr lang="zh-TW" altLang="en-US" dirty="0"/>
              <a:t>  → </a:t>
            </a:r>
            <a:r>
              <a:rPr lang="en-US" altLang="zh-TW" dirty="0"/>
              <a:t>”</a:t>
            </a:r>
            <a:r>
              <a:rPr lang="zh-TW" altLang="en-US" dirty="0"/>
              <a:t>下載視頻</a:t>
            </a:r>
            <a:r>
              <a:rPr lang="en-US" altLang="zh-TW" dirty="0"/>
              <a:t>”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1905000"/>
            <a:ext cx="6890274" cy="48363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6" y="3501008"/>
            <a:ext cx="4824536" cy="18540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796" y="4221088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590356" y="2780928"/>
            <a:ext cx="2016224" cy="25614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198868" y="4509120"/>
            <a:ext cx="792088" cy="2880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6" idx="3"/>
            <a:endCxn id="7" idx="1"/>
          </p:cNvCxnSpPr>
          <p:nvPr/>
        </p:nvCxnSpPr>
        <p:spPr>
          <a:xfrm flipV="1">
            <a:off x="4510236" y="2909001"/>
            <a:ext cx="1080120" cy="1456103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7" idx="3"/>
            <a:endCxn id="8" idx="1"/>
          </p:cNvCxnSpPr>
          <p:nvPr/>
        </p:nvCxnSpPr>
        <p:spPr>
          <a:xfrm>
            <a:off x="7606580" y="2909001"/>
            <a:ext cx="2592288" cy="1744135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426862" y="4948366"/>
            <a:ext cx="165622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strings.xml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38428" y="6336425"/>
            <a:ext cx="25298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activity_main.xml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872125B3-3013-4D78-B847-875FD2B7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2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3"/>
              </a:rPr>
              <a:t>資源檔分類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layout/</a:t>
            </a:r>
          </a:p>
          <a:p>
            <a:r>
              <a:rPr lang="en-US" altLang="zh-TW" dirty="0"/>
              <a:t>values/</a:t>
            </a:r>
          </a:p>
          <a:p>
            <a:r>
              <a:rPr lang="en-US" altLang="zh-TW" dirty="0"/>
              <a:t>color/</a:t>
            </a:r>
          </a:p>
          <a:p>
            <a:r>
              <a:rPr lang="en-US" altLang="zh-TW" dirty="0" err="1"/>
              <a:t>drawable</a:t>
            </a:r>
            <a:r>
              <a:rPr lang="en-US" altLang="zh-TW" dirty="0"/>
              <a:t>/ 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332" y="1528534"/>
            <a:ext cx="6228184" cy="502013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90356" y="3750566"/>
            <a:ext cx="2736304" cy="24216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5C7CC6-6F04-4E98-A831-08B9D324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2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建立新資源檔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1700808"/>
            <a:ext cx="5945388" cy="4953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22414" y="2276872"/>
            <a:ext cx="407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Right click\New\Values resource file</a:t>
            </a:r>
            <a:endParaRPr lang="zh-TW" altLang="en-US" sz="1800" dirty="0">
              <a:solidFill>
                <a:srgbClr val="617A86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Varela Round"/>
              <a:sym typeface="Varela Round"/>
            </a:endParaRPr>
          </a:p>
        </p:txBody>
      </p:sp>
      <p:cxnSp>
        <p:nvCxnSpPr>
          <p:cNvPr id="6" name="直線單箭頭接點 5"/>
          <p:cNvCxnSpPr>
            <a:endCxn id="5" idx="3"/>
          </p:cNvCxnSpPr>
          <p:nvPr/>
        </p:nvCxnSpPr>
        <p:spPr>
          <a:xfrm flipH="1" flipV="1">
            <a:off x="5594363" y="2461538"/>
            <a:ext cx="572059" cy="319391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129125-939B-4FF2-AB6F-4F3C246C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5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156" y="1628800"/>
            <a:ext cx="7896225" cy="46101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建立新資源檔</a:t>
            </a:r>
          </a:p>
        </p:txBody>
      </p:sp>
      <p:sp>
        <p:nvSpPr>
          <p:cNvPr id="6" name="矩形 5"/>
          <p:cNvSpPr/>
          <p:nvPr/>
        </p:nvSpPr>
        <p:spPr>
          <a:xfrm>
            <a:off x="765820" y="1988840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arrays.xml </a:t>
            </a:r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適用於資源陣列 </a:t>
            </a:r>
          </a:p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colors.xml </a:t>
            </a:r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適用於色彩值</a:t>
            </a:r>
          </a:p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dimens.xml </a:t>
            </a:r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適用於維度值</a:t>
            </a:r>
          </a:p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strings.xml </a:t>
            </a:r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適用於字串值</a:t>
            </a:r>
          </a:p>
          <a:p>
            <a:r>
              <a:rPr lang="en-US" altLang="zh-TW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styles.xml </a:t>
            </a:r>
            <a:r>
              <a:rPr lang="zh-TW" altLang="en-US" sz="18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rPr>
              <a:t>適用於樣式</a:t>
            </a:r>
          </a:p>
        </p:txBody>
      </p:sp>
      <p:sp>
        <p:nvSpPr>
          <p:cNvPr id="7" name="矩形 6"/>
          <p:cNvSpPr/>
          <p:nvPr/>
        </p:nvSpPr>
        <p:spPr>
          <a:xfrm>
            <a:off x="4726261" y="1988841"/>
            <a:ext cx="1656183" cy="36003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7" idx="1"/>
          </p:cNvCxnSpPr>
          <p:nvPr/>
        </p:nvCxnSpPr>
        <p:spPr>
          <a:xfrm flipH="1">
            <a:off x="3574132" y="2168861"/>
            <a:ext cx="1152129" cy="180019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6DFE2-4C84-4D99-AFD6-8D6AE023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7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建立資源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19" y="2740732"/>
            <a:ext cx="4118858" cy="7920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1" y="4226260"/>
            <a:ext cx="4384965" cy="8640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752" y="1988840"/>
            <a:ext cx="7495803" cy="45150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4322" y="2992717"/>
            <a:ext cx="3527882" cy="364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9" idx="3"/>
          </p:cNvCxnSpPr>
          <p:nvPr/>
        </p:nvCxnSpPr>
        <p:spPr>
          <a:xfrm>
            <a:off x="4222204" y="3174855"/>
            <a:ext cx="792088" cy="182137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0270" y="4504928"/>
            <a:ext cx="4149776" cy="36940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11" idx="3"/>
          </p:cNvCxnSpPr>
          <p:nvPr/>
        </p:nvCxnSpPr>
        <p:spPr>
          <a:xfrm flipV="1">
            <a:off x="4570046" y="3532820"/>
            <a:ext cx="588262" cy="115681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F337ED-CFF6-44DE-9F2F-AAE2AE2E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8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 </a:t>
            </a:r>
            <a:r>
              <a:rPr lang="zh-TW" altLang="en-US" dirty="0"/>
              <a:t>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LinearLayout</a:t>
            </a:r>
            <a:endParaRPr lang="en-US" altLang="zh-TW" dirty="0"/>
          </a:p>
          <a:p>
            <a:pPr lvl="1"/>
            <a:r>
              <a:rPr lang="zh-TW" altLang="en-US" dirty="0"/>
              <a:t>用於線性排版 </a:t>
            </a:r>
            <a:r>
              <a:rPr lang="en-US" altLang="zh-TW" dirty="0"/>
              <a:t>(</a:t>
            </a:r>
            <a:r>
              <a:rPr lang="zh-TW" altLang="en-US" dirty="0"/>
              <a:t>適用</a:t>
            </a:r>
            <a:r>
              <a:rPr lang="en-US" altLang="zh-TW" dirty="0"/>
              <a:t>list)</a:t>
            </a:r>
          </a:p>
          <a:p>
            <a:r>
              <a:rPr lang="en-US" altLang="zh-TW" dirty="0" err="1"/>
              <a:t>RelativeLayout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相對排版 </a:t>
            </a:r>
            <a:r>
              <a:rPr lang="en-US" altLang="zh-TW" dirty="0"/>
              <a:t>(</a:t>
            </a:r>
            <a:r>
              <a:rPr lang="zh-TW" altLang="en-US" dirty="0"/>
              <a:t>萬能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TableLayout</a:t>
            </a:r>
            <a:r>
              <a:rPr lang="en-US" altLang="zh-TW" dirty="0"/>
              <a:t>  </a:t>
            </a:r>
          </a:p>
          <a:p>
            <a:pPr lvl="1"/>
            <a:r>
              <a:rPr lang="zh-TW" altLang="en-US" dirty="0"/>
              <a:t>可依照表格方式排版</a:t>
            </a:r>
          </a:p>
          <a:p>
            <a:r>
              <a:rPr lang="en-US" altLang="zh-TW" dirty="0" err="1"/>
              <a:t>AbsoluteLayout</a:t>
            </a:r>
            <a:r>
              <a:rPr lang="en-US" altLang="zh-TW" dirty="0"/>
              <a:t>    </a:t>
            </a:r>
          </a:p>
          <a:p>
            <a:pPr lvl="1"/>
            <a:r>
              <a:rPr lang="en-US" altLang="zh-TW" dirty="0"/>
              <a:t> </a:t>
            </a:r>
            <a:r>
              <a:rPr lang="zh-TW" altLang="en-US" dirty="0"/>
              <a:t>絕對位置排版 </a:t>
            </a:r>
            <a:r>
              <a:rPr lang="en-US" altLang="zh-TW" dirty="0"/>
              <a:t>(</a:t>
            </a:r>
            <a:r>
              <a:rPr lang="zh-TW" altLang="en-US" dirty="0"/>
              <a:t>不建議使用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FrameLayout</a:t>
            </a:r>
            <a:r>
              <a:rPr lang="en-US" altLang="zh-TW" dirty="0"/>
              <a:t>         </a:t>
            </a:r>
          </a:p>
          <a:p>
            <a:pPr lvl="1"/>
            <a:r>
              <a:rPr lang="zh-TW" altLang="en-US" dirty="0"/>
              <a:t>框架排版 </a:t>
            </a:r>
            <a:r>
              <a:rPr lang="en-US" altLang="zh-TW" dirty="0"/>
              <a:t>(</a:t>
            </a:r>
            <a:r>
              <a:rPr lang="zh-TW" altLang="en-US" dirty="0"/>
              <a:t>常用於一些特效設計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ConstraintLayout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進化版的</a:t>
            </a:r>
            <a:r>
              <a:rPr lang="en-US" altLang="zh-TW" dirty="0" err="1"/>
              <a:t>RelativeLayout</a:t>
            </a:r>
            <a:r>
              <a:rPr lang="zh-TW" altLang="en-US" dirty="0"/>
              <a:t>，性能與適配性皆較優 </a:t>
            </a:r>
            <a:r>
              <a:rPr lang="en-US" altLang="zh-TW" dirty="0"/>
              <a:t>(3.0</a:t>
            </a:r>
            <a:r>
              <a:rPr lang="zh-TW" altLang="en-US" dirty="0"/>
              <a:t>後才有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6FA973-8D6F-4635-9FEA-D8015785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0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TW" altLang="en-US" dirty="0"/>
              <a:t>頁面跳轉與夾帶參數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拉好頁面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990CEB-C355-4099-9879-D55C3813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5C4178-BF95-4161-A939-CB1EAA87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05" y="2223554"/>
            <a:ext cx="2129996" cy="41374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CD23695-EA99-4471-93E4-D17551867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9"/>
          <a:stretch/>
        </p:blipFill>
        <p:spPr>
          <a:xfrm>
            <a:off x="7055682" y="2203222"/>
            <a:ext cx="2129996" cy="41781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44863" y="6391267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activity_main.xml</a:t>
            </a:r>
          </a:p>
        </p:txBody>
      </p:sp>
      <p:sp>
        <p:nvSpPr>
          <p:cNvPr id="9" name="矩形 8"/>
          <p:cNvSpPr/>
          <p:nvPr/>
        </p:nvSpPr>
        <p:spPr>
          <a:xfrm>
            <a:off x="7220444" y="6354547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activity_main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.xml</a:t>
            </a:r>
          </a:p>
        </p:txBody>
      </p:sp>
    </p:spTree>
    <p:extLst>
      <p:ext uri="{BB962C8B-B14F-4D97-AF65-F5344CB8AC3E}">
        <p14:creationId xmlns:p14="http://schemas.microsoft.com/office/powerpoint/2010/main" val="15741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6EC1EB0-526E-41C1-B382-F66474A3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75" y="34762"/>
            <a:ext cx="6536267" cy="6741368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187211" y="332656"/>
            <a:ext cx="11027881" cy="5855125"/>
            <a:chOff x="2927201" y="332656"/>
            <a:chExt cx="11027881" cy="5855125"/>
          </a:xfrm>
        </p:grpSpPr>
        <p:sp>
          <p:nvSpPr>
            <p:cNvPr id="6" name="文字方塊 5"/>
            <p:cNvSpPr txBox="1"/>
            <p:nvPr/>
          </p:nvSpPr>
          <p:spPr>
            <a:xfrm>
              <a:off x="2927201" y="332656"/>
              <a:ext cx="23439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buClr>
                  <a:srgbClr val="A1BECC"/>
                </a:buClr>
                <a:buSzPct val="100000"/>
              </a:pPr>
              <a:r>
                <a:rPr lang="en-US" altLang="zh-TW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  <a:sym typeface="Varela Round"/>
                </a:rPr>
                <a:t>Import </a:t>
              </a: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  <a:sym typeface="Varela Round"/>
                </a:rPr>
                <a:t>必要</a:t>
              </a:r>
              <a:r>
                <a:rPr lang="en-US" altLang="zh-TW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  <a:sym typeface="Varela Round"/>
                </a:rPr>
                <a:t>library</a:t>
              </a:r>
              <a:endParaRPr lang="zh-TW" altLang="en-US" sz="20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777116" y="578767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buClr>
                  <a:srgbClr val="A1BECC"/>
                </a:buClr>
                <a:buSzPct val="100000"/>
              </a:pP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抓取頁面元件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297898" y="3251822"/>
              <a:ext cx="23150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buClr>
                  <a:srgbClr val="A1BECC"/>
                </a:buClr>
                <a:buSzPct val="100000"/>
              </a:pP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設定</a:t>
              </a:r>
              <a:r>
                <a:rPr lang="en-US" altLang="zh-TW" sz="2000" dirty="0" err="1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onClick</a:t>
              </a:r>
              <a:r>
                <a:rPr lang="en-US" altLang="zh-TW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 event</a:t>
              </a:r>
              <a:endParaRPr lang="zh-TW" altLang="en-US" sz="2000" dirty="0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2170492" y="2861181"/>
              <a:ext cx="17845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Clr>
                  <a:srgbClr val="A1BECC"/>
                </a:buClr>
                <a:buSzPct val="100000"/>
              </a:pP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將要傳到另一個頁面的值放進</a:t>
              </a:r>
              <a:r>
                <a:rPr lang="en-US" altLang="zh-TW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Bundle</a:t>
              </a: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物件裡面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545200" y="4365104"/>
              <a:ext cx="4601570" cy="792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/>
            <p:cNvCxnSpPr>
              <a:cxnSpLocks/>
              <a:stCxn id="26" idx="1"/>
              <a:endCxn id="30" idx="3"/>
            </p:cNvCxnSpPr>
            <p:nvPr/>
          </p:nvCxnSpPr>
          <p:spPr>
            <a:xfrm flipH="1">
              <a:off x="5096406" y="4761148"/>
              <a:ext cx="1448794" cy="11906"/>
            </a:xfrm>
            <a:prstGeom prst="straightConnector1">
              <a:avLst/>
            </a:prstGeom>
            <a:ln w="25400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3101906" y="4572999"/>
              <a:ext cx="199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Clr>
                  <a:srgbClr val="A1BECC"/>
                </a:buClr>
                <a:buSzPct val="100000"/>
              </a:pP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頁面跳轉的方法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4798269" y="3861048"/>
            <a:ext cx="4104456" cy="36410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>
            <a:cxnSpLocks/>
            <a:stCxn id="35" idx="3"/>
            <a:endCxn id="25" idx="1"/>
          </p:cNvCxnSpPr>
          <p:nvPr/>
        </p:nvCxnSpPr>
        <p:spPr>
          <a:xfrm flipV="1">
            <a:off x="8902725" y="3522901"/>
            <a:ext cx="1527777" cy="520199"/>
          </a:xfrm>
          <a:prstGeom prst="straightConnector1">
            <a:avLst/>
          </a:prstGeom>
          <a:ln w="25400">
            <a:solidFill>
              <a:srgbClr val="FFFF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CF1284-71D2-44AE-ABC8-1A36FA23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75" y="209228"/>
            <a:ext cx="6029011" cy="6532140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1701924" y="2110935"/>
            <a:ext cx="10153128" cy="1747765"/>
            <a:chOff x="2133972" y="2204864"/>
            <a:chExt cx="10153128" cy="1747765"/>
          </a:xfrm>
        </p:grpSpPr>
        <p:sp>
          <p:nvSpPr>
            <p:cNvPr id="3" name="矩形 2"/>
            <p:cNvSpPr/>
            <p:nvPr/>
          </p:nvSpPr>
          <p:spPr>
            <a:xfrm>
              <a:off x="2133972" y="2257299"/>
              <a:ext cx="4752528" cy="1695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單箭頭接點 3"/>
            <p:cNvCxnSpPr>
              <a:cxnSpLocks/>
              <a:stCxn id="3" idx="3"/>
              <a:endCxn id="11" idx="1"/>
            </p:cNvCxnSpPr>
            <p:nvPr/>
          </p:nvCxnSpPr>
          <p:spPr>
            <a:xfrm flipV="1">
              <a:off x="6886500" y="2389530"/>
              <a:ext cx="2394649" cy="715434"/>
            </a:xfrm>
            <a:prstGeom prst="straightConnector1">
              <a:avLst/>
            </a:prstGeom>
            <a:ln w="25400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9281149" y="2204864"/>
              <a:ext cx="2749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取出上一頁傳過來的值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4437" y="3152800"/>
              <a:ext cx="2088232" cy="211854"/>
            </a:xfrm>
            <a:prstGeom prst="rect">
              <a:avLst/>
            </a:prstGeom>
            <a:noFill/>
            <a:ln w="38100">
              <a:solidFill>
                <a:srgbClr val="83C93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4922669" y="3258727"/>
              <a:ext cx="4358480" cy="509236"/>
            </a:xfrm>
            <a:prstGeom prst="straightConnector1">
              <a:avLst/>
            </a:prstGeom>
            <a:ln w="25400">
              <a:solidFill>
                <a:srgbClr val="83C937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9281149" y="3583297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TW" altLang="en-US" sz="2000" dirty="0">
                  <a:solidFill>
                    <a:srgbClr val="617A8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Varela Round"/>
                </a:rPr>
                <a:t>設定成上一頁傳過來的值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5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先備知識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基本程式能力</a:t>
            </a:r>
            <a:endParaRPr lang="en-US" altLang="zh-TW" dirty="0"/>
          </a:p>
          <a:p>
            <a:r>
              <a:rPr lang="en-US" altLang="zh-TW" dirty="0"/>
              <a:t>JAVA</a:t>
            </a:r>
          </a:p>
          <a:p>
            <a:pPr lvl="1"/>
            <a:r>
              <a:rPr lang="en-US" altLang="zh-TW" dirty="0"/>
              <a:t>I/O</a:t>
            </a:r>
          </a:p>
          <a:p>
            <a:r>
              <a:rPr lang="zh-TW" altLang="en-US" dirty="0"/>
              <a:t>物件導向</a:t>
            </a:r>
            <a:endParaRPr lang="en-US" altLang="zh-TW" dirty="0"/>
          </a:p>
          <a:p>
            <a:r>
              <a:rPr lang="zh-TW" altLang="en-US" dirty="0"/>
              <a:t>執行緒</a:t>
            </a:r>
            <a:r>
              <a:rPr lang="en-US" altLang="zh-TW" dirty="0"/>
              <a:t>(Thread)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AFED58-4FA7-4C27-B85E-92E614E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4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631200"/>
            <a:ext cx="2335966" cy="51752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92" y="1643257"/>
            <a:ext cx="2480776" cy="5100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40" y="1700808"/>
            <a:ext cx="2374351" cy="5157192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2531929" y="4730658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254283" y="5517232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8" idx="3"/>
            <a:endCxn id="6" idx="1"/>
          </p:cNvCxnSpPr>
          <p:nvPr/>
        </p:nvCxnSpPr>
        <p:spPr>
          <a:xfrm flipV="1">
            <a:off x="2563565" y="4193495"/>
            <a:ext cx="2450727" cy="721551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9" idx="5"/>
            <a:endCxn id="7" idx="1"/>
          </p:cNvCxnSpPr>
          <p:nvPr/>
        </p:nvCxnSpPr>
        <p:spPr>
          <a:xfrm flipV="1">
            <a:off x="6438671" y="4279404"/>
            <a:ext cx="2608069" cy="1422216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F5E3FF-1D5F-4003-93EC-B5B5A68A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多執行緒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Android</a:t>
            </a:r>
            <a:r>
              <a:rPr lang="zh-TW" altLang="en-US" dirty="0"/>
              <a:t>有規定，存取網路時</a:t>
            </a:r>
            <a:r>
              <a:rPr lang="zh-TW" altLang="en-US" dirty="0">
                <a:solidFill>
                  <a:srgbClr val="FF0000"/>
                </a:solidFill>
              </a:rPr>
              <a:t>必須額外使用執行緒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r>
              <a:rPr lang="en-US" altLang="zh-TW" dirty="0"/>
              <a:t>Android </a:t>
            </a:r>
            <a:r>
              <a:rPr lang="zh-TW" altLang="en-US" dirty="0"/>
              <a:t>執行緒分兩種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主執行緒 </a:t>
            </a:r>
            <a:endParaRPr lang="en-US" altLang="zh-TW" dirty="0"/>
          </a:p>
          <a:p>
            <a:pPr lvl="2"/>
            <a:r>
              <a:rPr lang="zh-TW" altLang="en-US" dirty="0"/>
              <a:t>也稱</a:t>
            </a:r>
            <a:r>
              <a:rPr lang="en-US" altLang="zh-TW" dirty="0"/>
              <a:t>UI</a:t>
            </a:r>
            <a:r>
              <a:rPr lang="zh-TW" altLang="en-US" dirty="0"/>
              <a:t>執行緒，負責更新</a:t>
            </a:r>
            <a:r>
              <a:rPr lang="en-US" altLang="zh-TW" dirty="0"/>
              <a:t>UI</a:t>
            </a:r>
            <a:r>
              <a:rPr lang="zh-TW" altLang="en-US" dirty="0"/>
              <a:t>介面，禁止存取網路</a:t>
            </a:r>
            <a:endParaRPr lang="en-US" altLang="zh-TW" dirty="0"/>
          </a:p>
          <a:p>
            <a:pPr lvl="1"/>
            <a:r>
              <a:rPr lang="zh-TW" altLang="en-US" dirty="0"/>
              <a:t>一般執行緒 </a:t>
            </a:r>
            <a:endParaRPr lang="en-US" altLang="zh-TW" dirty="0"/>
          </a:p>
          <a:p>
            <a:pPr lvl="2"/>
            <a:r>
              <a:rPr lang="zh-TW" altLang="en-US" dirty="0"/>
              <a:t>可執行所有雜事，可存取網路，禁止更新</a:t>
            </a:r>
            <a:r>
              <a:rPr lang="en-US" altLang="zh-TW" dirty="0"/>
              <a:t>UI</a:t>
            </a:r>
            <a:r>
              <a:rPr lang="zh-TW" altLang="en-US" dirty="0"/>
              <a:t>介面</a:t>
            </a:r>
            <a:endParaRPr lang="en-US" altLang="zh-TW" dirty="0"/>
          </a:p>
          <a:p>
            <a:pPr lvl="2"/>
            <a:endParaRPr lang="en-US" altLang="zh-TW" dirty="0"/>
          </a:p>
          <a:p>
            <a:r>
              <a:rPr lang="zh-TW" altLang="en-US" dirty="0"/>
              <a:t>若一般的執行緒想要修改</a:t>
            </a:r>
            <a:r>
              <a:rPr lang="en-US" altLang="zh-TW" dirty="0"/>
              <a:t>UI</a:t>
            </a:r>
            <a:r>
              <a:rPr lang="zh-TW" altLang="en-US" dirty="0"/>
              <a:t>內容的話可以使用 </a:t>
            </a:r>
            <a:endParaRPr lang="en-US" altLang="zh-TW" dirty="0"/>
          </a:p>
          <a:p>
            <a:pPr lvl="1"/>
            <a:r>
              <a:rPr lang="en-US" altLang="zh-TW" dirty="0" err="1"/>
              <a:t>runOnUiThread</a:t>
            </a:r>
            <a:r>
              <a:rPr lang="en-US" altLang="zh-TW" dirty="0"/>
              <a:t>() ;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44" y="5621396"/>
            <a:ext cx="6916316" cy="116040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41BBD-C5DD-4EE7-8D23-11717DDC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42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更新主畫面</a:t>
            </a: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en-US" altLang="zh-TW" dirty="0"/>
              <a:t>Android</a:t>
            </a:r>
            <a:r>
              <a:rPr lang="zh-TW" altLang="en-US" dirty="0"/>
              <a:t>中系統不允許在非</a:t>
            </a:r>
            <a:r>
              <a:rPr lang="en-US" altLang="zh-TW" dirty="0"/>
              <a:t>Main Thread</a:t>
            </a:r>
            <a:r>
              <a:rPr lang="zh-TW" altLang="en-US" dirty="0"/>
              <a:t> </a:t>
            </a:r>
            <a:r>
              <a:rPr lang="en-US" altLang="zh-TW" dirty="0"/>
              <a:t>(UI</a:t>
            </a:r>
            <a:r>
              <a:rPr lang="zh-TW" altLang="en-US" dirty="0"/>
              <a:t> </a:t>
            </a:r>
            <a:r>
              <a:rPr lang="en-US" altLang="zh-TW" dirty="0"/>
              <a:t>Thread)</a:t>
            </a:r>
            <a:r>
              <a:rPr lang="zh-TW" altLang="en-US" dirty="0"/>
              <a:t>中更新</a:t>
            </a:r>
            <a:r>
              <a:rPr lang="en-US" altLang="zh-TW" dirty="0"/>
              <a:t>UI </a:t>
            </a:r>
          </a:p>
          <a:p>
            <a:r>
              <a:rPr lang="zh-TW" altLang="en-US" dirty="0"/>
              <a:t>非</a:t>
            </a:r>
            <a:r>
              <a:rPr lang="en-US" altLang="zh-TW" dirty="0"/>
              <a:t>Main Thread</a:t>
            </a:r>
            <a:r>
              <a:rPr lang="zh-TW" altLang="en-US" dirty="0"/>
              <a:t>欲改變主畫面</a:t>
            </a:r>
          </a:p>
          <a:p>
            <a:pPr lvl="1"/>
            <a:r>
              <a:rPr lang="en-US" altLang="zh-TW" dirty="0" err="1"/>
              <a:t>runOnUiThread</a:t>
            </a:r>
            <a:r>
              <a:rPr lang="en-US" altLang="zh-TW" dirty="0"/>
              <a:t>()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/>
              <a:t>Handler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96" y="2626648"/>
            <a:ext cx="6452937" cy="1082659"/>
          </a:xfrm>
          <a:prstGeom prst="rect">
            <a:avLst/>
          </a:prstGeom>
        </p:spPr>
      </p:pic>
      <p:cxnSp>
        <p:nvCxnSpPr>
          <p:cNvPr id="14" name="直線單箭頭接點 13"/>
          <p:cNvCxnSpPr>
            <a:cxnSpLocks/>
            <a:endCxn id="13" idx="1"/>
          </p:cNvCxnSpPr>
          <p:nvPr/>
        </p:nvCxnSpPr>
        <p:spPr>
          <a:xfrm>
            <a:off x="4726260" y="2996952"/>
            <a:ext cx="976536" cy="1710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9B68708D-1DB7-4006-8270-D2FB86FEE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71" y="4340417"/>
            <a:ext cx="626128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Handler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mHandler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zh-TW" altLang="zh-TW" dirty="0">
                <a:solidFill>
                  <a:srgbClr val="A9B7C6"/>
                </a:solidFill>
                <a:latin typeface="Consolas" panose="020B0609020204030204" pitchFamily="49" charset="0"/>
              </a:rPr>
              <a:t>(Looper.getMainLooper())</a:t>
            </a:r>
            <a:r>
              <a:rPr lang="en-US" altLang="zh-TW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handleMessage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(Message msg) 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.handleMessage(msg)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dirty="0">
                <a:solidFill>
                  <a:srgbClr val="CC7832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</a:rPr>
              <a:t>//TO</a:t>
            </a:r>
            <a:r>
              <a:rPr lang="zh-TW" altLang="en-US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FF00"/>
                </a:solidFill>
                <a:latin typeface="Consolas" panose="020B0609020204030204" pitchFamily="49" charset="0"/>
              </a:rPr>
              <a:t>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可以在這邊改變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UI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直線單箭頭接點 15"/>
          <p:cNvCxnSpPr>
            <a:cxnSpLocks/>
            <a:endCxn id="18" idx="0"/>
          </p:cNvCxnSpPr>
          <p:nvPr/>
        </p:nvCxnSpPr>
        <p:spPr>
          <a:xfrm>
            <a:off x="3430116" y="3429000"/>
            <a:ext cx="2406040" cy="5845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4B1BC20C-ACD9-416F-8176-EFBC60073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630" y="4109585"/>
            <a:ext cx="4084240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Thread(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Runnable() {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Thread.</a:t>
            </a:r>
            <a:r>
              <a:rPr kumimoji="0" lang="zh-TW" altLang="zh-TW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Message msg =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Message()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msg.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obj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"NEW"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mHandler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.sendMessage(msg)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(InterruptedException e) {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e.printStackTrace()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}).start()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300" y="4013517"/>
            <a:ext cx="11317711" cy="2634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8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資料庫連線</a:t>
            </a:r>
            <a:r>
              <a:rPr lang="en-US" altLang="zh-TW" dirty="0"/>
              <a:t>-</a:t>
            </a:r>
            <a:r>
              <a:rPr lang="zh-TW" altLang="en-US" dirty="0"/>
              <a:t>事前準備</a:t>
            </a: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AndroidManifest.xml</a:t>
            </a:r>
            <a:r>
              <a:rPr lang="zh-TW" altLang="en-US" dirty="0"/>
              <a:t>中加入網路權限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{</a:t>
            </a:r>
            <a:r>
              <a:rPr lang="en-US" altLang="zh-TW" dirty="0" err="1"/>
              <a:t>xampp</a:t>
            </a:r>
            <a:r>
              <a:rPr lang="en-US" altLang="zh-TW" dirty="0"/>
              <a:t>/</a:t>
            </a:r>
            <a:r>
              <a:rPr lang="en-US" altLang="zh-TW" dirty="0" err="1"/>
              <a:t>wamp</a:t>
            </a:r>
            <a:r>
              <a:rPr lang="en-US" altLang="zh-TW" dirty="0"/>
              <a:t>}</a:t>
            </a:r>
            <a:r>
              <a:rPr lang="zh-TW" altLang="en-US" dirty="0"/>
              <a:t>建立欲使用的</a:t>
            </a:r>
            <a:r>
              <a:rPr lang="en-US" altLang="zh-TW" dirty="0" err="1"/>
              <a:t>php</a:t>
            </a:r>
            <a:r>
              <a:rPr lang="zh-TW" altLang="en-US" dirty="0"/>
              <a:t>檔案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39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權限設定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772816"/>
            <a:ext cx="9471992" cy="47587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14492" y="3664796"/>
            <a:ext cx="4486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android.permission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ACCESS_NETWORK_STATE</a:t>
            </a:r>
          </a:p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android.permission.INTERNET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74919" y="6165347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AndroidManifest.xml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193098-A696-432F-91CA-BB8DD9E3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D31BDFD-427B-4718-B506-AAC44E82366D}"/>
              </a:ext>
            </a:extLst>
          </p:cNvPr>
          <p:cNvSpPr/>
          <p:nvPr/>
        </p:nvSpPr>
        <p:spPr>
          <a:xfrm>
            <a:off x="4150196" y="3246189"/>
            <a:ext cx="4176464" cy="3077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950A5A0-7AA1-49E3-8BCE-51BFEA4F8248}"/>
              </a:ext>
            </a:extLst>
          </p:cNvPr>
          <p:cNvCxnSpPr>
            <a:cxnSpLocks/>
            <a:stCxn id="12" idx="3"/>
            <a:endCxn id="5" idx="0"/>
          </p:cNvCxnSpPr>
          <p:nvPr/>
        </p:nvCxnSpPr>
        <p:spPr>
          <a:xfrm>
            <a:off x="8326660" y="3400078"/>
            <a:ext cx="731118" cy="26471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插入</a:t>
            </a:r>
            <a:r>
              <a:rPr lang="en-US" altLang="zh-TW" dirty="0"/>
              <a:t>/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r>
              <a:rPr lang="zh-TW" altLang="en-US" dirty="0"/>
              <a:t>資料</a:t>
            </a:r>
            <a:r>
              <a:rPr lang="en-US" altLang="zh-TW" dirty="0"/>
              <a:t>(</a:t>
            </a:r>
            <a:r>
              <a:rPr lang="en-US" altLang="zh-TW" dirty="0" err="1"/>
              <a:t>php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2ADC4E-C8E2-B75B-4BD1-32781997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1828456"/>
            <a:ext cx="11149012" cy="44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插入</a:t>
            </a:r>
            <a:r>
              <a:rPr lang="en-US" altLang="zh-TW" dirty="0"/>
              <a:t>/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r>
              <a:rPr lang="zh-TW" altLang="en-US" dirty="0"/>
              <a:t>資料</a:t>
            </a:r>
            <a:r>
              <a:rPr lang="en-US" altLang="zh-TW" dirty="0"/>
              <a:t>(android)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8D5AD3-C452-5A12-57EF-CEFEC91C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2" y="2252025"/>
            <a:ext cx="5219700" cy="4295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631A4B-E832-22AF-9CF6-E0DCA7B6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66" y="2135013"/>
            <a:ext cx="4315257" cy="4607110"/>
          </a:xfrm>
          <a:prstGeom prst="rect">
            <a:avLst/>
          </a:prstGeom>
        </p:spPr>
      </p:pic>
      <p:cxnSp>
        <p:nvCxnSpPr>
          <p:cNvPr id="8" name="直線單箭頭接點 5">
            <a:extLst>
              <a:ext uri="{FF2B5EF4-FFF2-40B4-BE49-F238E27FC236}">
                <a16:creationId xmlns:a16="http://schemas.microsoft.com/office/drawing/2014/main" id="{EA5739C6-6FA8-A212-4113-A95ED7C3D334}"/>
              </a:ext>
            </a:extLst>
          </p:cNvPr>
          <p:cNvCxnSpPr/>
          <p:nvPr/>
        </p:nvCxnSpPr>
        <p:spPr>
          <a:xfrm flipV="1">
            <a:off x="2162079" y="2352502"/>
            <a:ext cx="5843077" cy="13881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15">
            <a:extLst>
              <a:ext uri="{FF2B5EF4-FFF2-40B4-BE49-F238E27FC236}">
                <a16:creationId xmlns:a16="http://schemas.microsoft.com/office/drawing/2014/main" id="{FDC39E57-5103-1F7B-BEE3-95848FDD17FF}"/>
              </a:ext>
            </a:extLst>
          </p:cNvPr>
          <p:cNvCxnSpPr/>
          <p:nvPr/>
        </p:nvCxnSpPr>
        <p:spPr>
          <a:xfrm flipH="1" flipV="1">
            <a:off x="550334" y="2135013"/>
            <a:ext cx="1286933" cy="14234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67130" y="1703955"/>
            <a:ext cx="5966443" cy="380819"/>
          </a:xfrm>
        </p:spPr>
        <p:txBody>
          <a:bodyPr/>
          <a:lstStyle/>
          <a:p>
            <a:pPr>
              <a:buNone/>
            </a:pPr>
            <a:r>
              <a:rPr lang="en-US" altLang="zh-TW" sz="1600" dirty="0"/>
              <a:t>path</a:t>
            </a:r>
            <a:r>
              <a:rPr lang="zh-TW" altLang="en-US" sz="1600" dirty="0"/>
              <a:t> </a:t>
            </a:r>
            <a:r>
              <a:rPr lang="en-US" altLang="zh-TW" sz="1600" dirty="0"/>
              <a:t>: </a:t>
            </a:r>
            <a:r>
              <a:rPr lang="en-US" altLang="zh-TW" sz="1600" dirty="0">
                <a:hlinkClick r:id="rId4"/>
              </a:rPr>
              <a:t>http://10.0.2.2/&lt;</a:t>
            </a:r>
            <a:r>
              <a:rPr lang="zh-TW" altLang="en-US" sz="1600" dirty="0"/>
              <a:t>你的資料夾名稱</a:t>
            </a:r>
            <a:r>
              <a:rPr lang="en-US" altLang="zh-TW" sz="1600" dirty="0"/>
              <a:t>&gt;/</a:t>
            </a:r>
            <a:r>
              <a:rPr lang="en-US" altLang="zh-TW" sz="1600" dirty="0" err="1"/>
              <a:t>insert_record.php</a:t>
            </a:r>
            <a:endParaRPr lang="zh-TW" altLang="en-US" sz="1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EA2101-5125-E69C-6C9E-6EDECC351B33}"/>
              </a:ext>
            </a:extLst>
          </p:cNvPr>
          <p:cNvSpPr txBox="1">
            <a:spLocks/>
          </p:cNvSpPr>
          <p:nvPr/>
        </p:nvSpPr>
        <p:spPr>
          <a:xfrm>
            <a:off x="5299265" y="3010106"/>
            <a:ext cx="1944216" cy="695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1pPr>
            <a:lvl2pPr marL="548640"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0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2pPr>
            <a:lvl3pPr marL="777240"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3pPr>
            <a:lvl4pPr marL="1291590" marR="0" lvl="3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4pPr>
            <a:lvl5pPr marL="1520190" marR="0" lvl="4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5pPr>
            <a:lvl6pPr marL="1463040"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1691640"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1920240"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2148840"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None/>
            </a:pPr>
            <a:r>
              <a:rPr lang="en-US" altLang="zh-TW" sz="1200" dirty="0"/>
              <a:t>* map</a:t>
            </a:r>
            <a:r>
              <a:rPr lang="zh-TW" altLang="en-US" sz="1200" dirty="0"/>
              <a:t>的</a:t>
            </a:r>
            <a:r>
              <a:rPr lang="en-US" altLang="zh-TW" sz="1200" dirty="0"/>
              <a:t>key</a:t>
            </a:r>
            <a:r>
              <a:rPr lang="zh-TW" altLang="en-US" sz="1200" dirty="0"/>
              <a:t>要與</a:t>
            </a:r>
            <a:endParaRPr lang="en-US" altLang="zh-TW" sz="1200" dirty="0"/>
          </a:p>
          <a:p>
            <a:pPr>
              <a:buNone/>
            </a:pPr>
            <a:r>
              <a:rPr lang="en-US" altLang="zh-TW" sz="1200" dirty="0"/>
              <a:t>   </a:t>
            </a:r>
            <a:r>
              <a:rPr lang="en-US" altLang="zh-TW" sz="1200" dirty="0" err="1"/>
              <a:t>php</a:t>
            </a:r>
            <a:r>
              <a:rPr lang="zh-TW" altLang="en-US" sz="1200" dirty="0"/>
              <a:t>中</a:t>
            </a:r>
            <a:r>
              <a:rPr lang="en-US" altLang="zh-TW" sz="1200" dirty="0"/>
              <a:t>$_POST</a:t>
            </a:r>
            <a:r>
              <a:rPr lang="zh-TW" altLang="en-US" sz="1200" dirty="0"/>
              <a:t>一致</a:t>
            </a:r>
          </a:p>
        </p:txBody>
      </p:sp>
    </p:spTree>
    <p:extLst>
      <p:ext uri="{BB962C8B-B14F-4D97-AF65-F5344CB8AC3E}">
        <p14:creationId xmlns:p14="http://schemas.microsoft.com/office/powerpoint/2010/main" val="37162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讀取資料</a:t>
            </a:r>
            <a:r>
              <a:rPr lang="en-US" altLang="zh-TW" dirty="0"/>
              <a:t>(</a:t>
            </a:r>
            <a:r>
              <a:rPr lang="en-US" altLang="zh-TW" dirty="0" err="1"/>
              <a:t>php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F96738-3FE4-4F6E-736C-42A3C8E1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583" y="1936521"/>
            <a:ext cx="6525785" cy="46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讀取資料</a:t>
            </a:r>
            <a:r>
              <a:rPr lang="en-US" altLang="zh-TW" dirty="0"/>
              <a:t>(android)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90E041-2A3A-538B-0A16-1F602701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78" y="1942075"/>
            <a:ext cx="3497580" cy="18597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2F485E-3306-435D-A5AE-BEDEE737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82" y="1848473"/>
            <a:ext cx="4672136" cy="5009527"/>
          </a:xfrm>
          <a:prstGeom prst="rect">
            <a:avLst/>
          </a:prstGeom>
        </p:spPr>
      </p:pic>
      <p:cxnSp>
        <p:nvCxnSpPr>
          <p:cNvPr id="5" name="直線單箭頭接點 5">
            <a:extLst>
              <a:ext uri="{FF2B5EF4-FFF2-40B4-BE49-F238E27FC236}">
                <a16:creationId xmlns:a16="http://schemas.microsoft.com/office/drawing/2014/main" id="{F690CCE6-CE83-A059-B51A-32D910530747}"/>
              </a:ext>
            </a:extLst>
          </p:cNvPr>
          <p:cNvCxnSpPr/>
          <p:nvPr/>
        </p:nvCxnSpPr>
        <p:spPr>
          <a:xfrm flipV="1">
            <a:off x="3383280" y="1942075"/>
            <a:ext cx="2377440" cy="3306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3"/>
              </a:rPr>
              <a:t>訊息的傳遞 </a:t>
            </a:r>
            <a:r>
              <a:rPr lang="en-US" altLang="zh-TW" dirty="0">
                <a:hlinkClick r:id="rId3"/>
              </a:rPr>
              <a:t>-</a:t>
            </a:r>
            <a:r>
              <a:rPr lang="zh-TW" altLang="en-US" dirty="0">
                <a:hlinkClick r:id="rId3"/>
              </a:rPr>
              <a:t> </a:t>
            </a:r>
            <a:r>
              <a:rPr lang="en-US" altLang="zh-TW" dirty="0">
                <a:hlinkClick r:id="rId3"/>
              </a:rPr>
              <a:t>JSON</a:t>
            </a:r>
            <a:r>
              <a:rPr lang="zh-TW" altLang="en-US" dirty="0">
                <a:hlinkClick r:id="rId3"/>
              </a:rPr>
              <a:t>格式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依照 </a:t>
            </a:r>
            <a:r>
              <a:rPr lang="en-US" altLang="zh-TW" dirty="0"/>
              <a:t>JavaScript </a:t>
            </a:r>
            <a:r>
              <a:rPr lang="zh-TW" altLang="en-US" dirty="0"/>
              <a:t>物件語法的資料格式</a:t>
            </a:r>
            <a:endParaRPr lang="en-US" altLang="zh-TW" dirty="0"/>
          </a:p>
          <a:p>
            <a:r>
              <a:rPr lang="en-US" altLang="zh-TW" dirty="0"/>
              <a:t>JSON </a:t>
            </a:r>
            <a:r>
              <a:rPr lang="zh-TW" altLang="en-US" dirty="0"/>
              <a:t>可能是物件或字串</a:t>
            </a:r>
            <a:endParaRPr lang="en-US" altLang="zh-TW" dirty="0"/>
          </a:p>
          <a:p>
            <a:pPr lvl="1"/>
            <a:r>
              <a:rPr lang="zh-TW" altLang="en-US" dirty="0"/>
              <a:t>當你想從 </a:t>
            </a:r>
            <a:r>
              <a:rPr lang="en-US" altLang="zh-TW" dirty="0"/>
              <a:t>JSON</a:t>
            </a:r>
            <a:r>
              <a:rPr lang="zh-TW" altLang="en-US" dirty="0"/>
              <a:t>中讀取資料時，</a:t>
            </a:r>
            <a:r>
              <a:rPr lang="en-US" altLang="zh-TW" dirty="0"/>
              <a:t>JSON</a:t>
            </a:r>
            <a:r>
              <a:rPr lang="zh-TW" altLang="en-US" dirty="0"/>
              <a:t>可作為物件</a:t>
            </a:r>
            <a:endParaRPr lang="en-US" altLang="zh-TW" dirty="0"/>
          </a:p>
          <a:p>
            <a:pPr lvl="1"/>
            <a:r>
              <a:rPr lang="zh-TW" altLang="en-US" dirty="0"/>
              <a:t>當要跨網路傳送 </a:t>
            </a:r>
            <a:r>
              <a:rPr lang="en-US" altLang="zh-TW" dirty="0"/>
              <a:t>JSON </a:t>
            </a:r>
            <a:r>
              <a:rPr lang="zh-TW" altLang="en-US" dirty="0"/>
              <a:t>時，就會是字串。</a:t>
            </a:r>
            <a:endParaRPr lang="en-US" altLang="zh-TW" dirty="0"/>
          </a:p>
          <a:p>
            <a:r>
              <a:rPr lang="en-US" altLang="zh-TW" dirty="0"/>
              <a:t>JSON</a:t>
            </a:r>
            <a:r>
              <a:rPr lang="zh-TW" altLang="en-US" dirty="0"/>
              <a:t>的基本資料類型</a:t>
            </a:r>
            <a:endParaRPr lang="en-US" altLang="zh-TW" dirty="0"/>
          </a:p>
          <a:p>
            <a:pPr lvl="1"/>
            <a:r>
              <a:rPr lang="zh-TW" altLang="en-US" dirty="0"/>
              <a:t>數值</a:t>
            </a:r>
            <a:endParaRPr lang="en-US" altLang="zh-TW" dirty="0"/>
          </a:p>
          <a:p>
            <a:pPr lvl="1"/>
            <a:r>
              <a:rPr lang="zh-TW" altLang="en-US" dirty="0"/>
              <a:t>字串</a:t>
            </a:r>
            <a:endParaRPr lang="en-US" altLang="zh-TW" dirty="0"/>
          </a:p>
          <a:p>
            <a:pPr lvl="1"/>
            <a:r>
              <a:rPr lang="zh-TW" altLang="en-US" dirty="0"/>
              <a:t>布林值</a:t>
            </a:r>
            <a:endParaRPr lang="en-US" altLang="zh-TW" dirty="0"/>
          </a:p>
          <a:p>
            <a:pPr lvl="1"/>
            <a:r>
              <a:rPr lang="zh-TW" altLang="en-US" dirty="0"/>
              <a:t>陣列</a:t>
            </a:r>
            <a:endParaRPr lang="en-US" altLang="zh-TW" dirty="0"/>
          </a:p>
          <a:p>
            <a:pPr lvl="1"/>
            <a:r>
              <a:rPr lang="zh-TW" altLang="en-US" dirty="0"/>
              <a:t>物件</a:t>
            </a:r>
            <a:endParaRPr lang="en-US" altLang="zh-TW" dirty="0"/>
          </a:p>
          <a:p>
            <a:pPr lvl="1"/>
            <a:r>
              <a:rPr lang="en-US" altLang="zh-TW" dirty="0"/>
              <a:t>null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84" y="1628800"/>
            <a:ext cx="3096344" cy="502343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32AAC3-A555-4F54-974B-DD1D72F5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92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hlinkClick r:id="rId3" action="ppaction://hlinksldjump"/>
              </a:rPr>
              <a:t>環境安裝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en-US" dirty="0">
                <a:hlinkClick r:id="rId4" action="ppaction://hlinksldjump"/>
              </a:rPr>
              <a:t>Hello World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zh-TW" altLang="en-US" dirty="0">
                <a:hlinkClick r:id="rId5" action="ppaction://hlinksldjump"/>
              </a:rPr>
              <a:t>使用資源檔</a:t>
            </a:r>
            <a:endParaRPr lang="en-GB" altLang="en-US" dirty="0"/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6" action="ppaction://hlinksldjump"/>
              </a:rPr>
              <a:t>Layout </a:t>
            </a:r>
            <a:r>
              <a:rPr lang="zh-TW" altLang="en-US" dirty="0">
                <a:hlinkClick r:id="rId6" action="ppaction://hlinksldjump"/>
              </a:rPr>
              <a:t>模式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>
                <a:hlinkClick r:id="rId7" action="ppaction://hlinksldjump"/>
              </a:rPr>
              <a:t>頁面跳轉與夾帶參數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>
                <a:hlinkClick r:id="rId8" action="ppaction://hlinksldjump"/>
              </a:rPr>
              <a:t>練習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>
                <a:hlinkClick r:id="rId9" action="ppaction://hlinksldjump"/>
              </a:rPr>
              <a:t>多執行緒</a:t>
            </a:r>
            <a:endParaRPr lang="en-GB" altLang="en-US" dirty="0"/>
          </a:p>
          <a:p>
            <a:pPr>
              <a:lnSpc>
                <a:spcPct val="120000"/>
              </a:lnSpc>
            </a:pPr>
            <a:r>
              <a:rPr lang="zh-TW" altLang="en-US" dirty="0">
                <a:hlinkClick r:id="rId10" action="ppaction://hlinksldjump"/>
              </a:rPr>
              <a:t>資料庫連線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11" action="ppaction://hlinksldjump"/>
              </a:rPr>
              <a:t>JSON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>
                <a:hlinkClick r:id="rId12" action="ppaction://hlinksldjump"/>
              </a:rPr>
              <a:t>作業 </a:t>
            </a:r>
            <a:r>
              <a:rPr lang="en-US" altLang="zh-TW" dirty="0">
                <a:hlinkClick r:id="rId12" action="ppaction://hlinksldjump"/>
              </a:rPr>
              <a:t>– </a:t>
            </a:r>
            <a:r>
              <a:rPr lang="en" altLang="zh-TW" dirty="0">
                <a:hlinkClick r:id="rId12" action="ppaction://hlinksldjump"/>
              </a:rPr>
              <a:t>BMR Calculator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1620E2-7166-4A6A-97FA-17EF1DA9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43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解析</a:t>
            </a:r>
            <a:r>
              <a:rPr lang="en-US" altLang="zh-TW" dirty="0"/>
              <a:t>JSON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D93E03-6E67-7B66-CF0F-B55D0D56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65" y="1936522"/>
            <a:ext cx="7373822" cy="48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ListView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en-US" altLang="zh-TW" dirty="0" err="1"/>
              <a:t>ListView</a:t>
            </a:r>
            <a:r>
              <a:rPr lang="zh-TW" altLang="en-US" dirty="0"/>
              <a:t>是開發</a:t>
            </a:r>
            <a:r>
              <a:rPr lang="en-US" altLang="zh-TW" dirty="0"/>
              <a:t>Android</a:t>
            </a:r>
            <a:r>
              <a:rPr lang="zh-TW" altLang="en-US" dirty="0"/>
              <a:t>相當常用的清單元件之一，它能把數據用清單方式顯示出來，而</a:t>
            </a:r>
            <a:r>
              <a:rPr lang="en-US" altLang="zh-TW" dirty="0" err="1"/>
              <a:t>ListView</a:t>
            </a:r>
            <a:r>
              <a:rPr lang="zh-TW" altLang="en-US" dirty="0"/>
              <a:t>必須利用</a:t>
            </a:r>
            <a:r>
              <a:rPr lang="en-US" altLang="zh-TW" dirty="0"/>
              <a:t>Adapter</a:t>
            </a:r>
            <a:r>
              <a:rPr lang="zh-TW" altLang="en-US" dirty="0"/>
              <a:t>將資料載入，</a:t>
            </a:r>
            <a:r>
              <a:rPr lang="en-US" altLang="zh-TW" dirty="0"/>
              <a:t>Adapter</a:t>
            </a:r>
            <a:r>
              <a:rPr lang="zh-TW" altLang="en-US" dirty="0"/>
              <a:t>是負責管理</a:t>
            </a:r>
            <a:r>
              <a:rPr lang="en-US" altLang="zh-TW" dirty="0" err="1"/>
              <a:t>ListView</a:t>
            </a:r>
            <a:r>
              <a:rPr lang="zh-TW" altLang="en-US" dirty="0"/>
              <a:t>每一列的資料與畫面。</a:t>
            </a:r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6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ListView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zh-TW" altLang="en-US" dirty="0"/>
              <a:t>創建</a:t>
            </a:r>
            <a:r>
              <a:rPr lang="en-US" altLang="zh-TW" dirty="0" err="1"/>
              <a:t>ListView</a:t>
            </a:r>
            <a:r>
              <a:rPr lang="zh-TW" altLang="en-US" dirty="0"/>
              <a:t>元件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pic>
        <p:nvPicPr>
          <p:cNvPr id="3" name="Picture 2" descr="https://4.bp.blogspot.com/-KZwE8erNoUA/WnByK5KrmHI/AAAAAAAAAVA/qRPxU0xIK7AuCJdaqO9u4JvRP5tYZuKywCLcBGAs/s640/lv1.PNG">
            <a:extLst>
              <a:ext uri="{FF2B5EF4-FFF2-40B4-BE49-F238E27FC236}">
                <a16:creationId xmlns:a16="http://schemas.microsoft.com/office/drawing/2014/main" id="{3620B0BE-8B84-E3A5-7C8D-B4EE3D6A0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66" y="2726141"/>
            <a:ext cx="6539158" cy="3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6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ListView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zh-TW" altLang="en-US" dirty="0"/>
              <a:t>創建一個陣列放置資料再透過</a:t>
            </a:r>
            <a:r>
              <a:rPr lang="en-US" altLang="zh-TW" dirty="0" err="1"/>
              <a:t>ListAdapter</a:t>
            </a:r>
            <a:r>
              <a:rPr lang="en-US" altLang="zh-TW" dirty="0"/>
              <a:t> </a:t>
            </a:r>
            <a:r>
              <a:rPr lang="zh-TW" altLang="en-US" dirty="0"/>
              <a:t>來加入至</a:t>
            </a:r>
            <a:r>
              <a:rPr lang="en-US" altLang="zh-TW" dirty="0" err="1"/>
              <a:t>ListView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pic>
        <p:nvPicPr>
          <p:cNvPr id="3" name="Picture 2" descr="https://4.bp.blogspot.com/-qX-rO-972ps/WnBz0bBeXEI/AAAAAAAAAVM/14EPI-3-DkMNTC3LdMczSBREAhjJpjnKwCLcBGAs/s640/lv2.PNG">
            <a:extLst>
              <a:ext uri="{FF2B5EF4-FFF2-40B4-BE49-F238E27FC236}">
                <a16:creationId xmlns:a16="http://schemas.microsoft.com/office/drawing/2014/main" id="{38F57033-652A-6186-23FA-AAC1462F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8" y="2584491"/>
            <a:ext cx="5578242" cy="41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2.bp.blogspot.com/-h8mXwuI2dGI/WnB5V8gVpwI/AAAAAAAAAVc/fQuKYBvsR_0KUn4nD7n8DVCY-RkQmEu0wCLcBGAs/s400/lv3.PNG">
            <a:extLst>
              <a:ext uri="{FF2B5EF4-FFF2-40B4-BE49-F238E27FC236}">
                <a16:creationId xmlns:a16="http://schemas.microsoft.com/office/drawing/2014/main" id="{DF45F803-5FFF-309C-C429-3D90D739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51" y="2753900"/>
            <a:ext cx="2228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>
            <a:extLst>
              <a:ext uri="{FF2B5EF4-FFF2-40B4-BE49-F238E27FC236}">
                <a16:creationId xmlns:a16="http://schemas.microsoft.com/office/drawing/2014/main" id="{4BC225C7-FE80-AC29-AE7B-4BDF6BF17B0C}"/>
              </a:ext>
            </a:extLst>
          </p:cNvPr>
          <p:cNvSpPr/>
          <p:nvPr/>
        </p:nvSpPr>
        <p:spPr>
          <a:xfrm>
            <a:off x="7578498" y="4490759"/>
            <a:ext cx="989215" cy="336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5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ListView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zh-TW" altLang="en-US" dirty="0"/>
              <a:t>延續上面程式加入</a:t>
            </a:r>
            <a:r>
              <a:rPr lang="en-US" altLang="zh-TW" dirty="0" err="1"/>
              <a:t>ListView</a:t>
            </a:r>
            <a:r>
              <a:rPr lang="zh-TW" altLang="en-US" dirty="0"/>
              <a:t>事件</a:t>
            </a:r>
            <a:r>
              <a:rPr lang="en-US" altLang="zh-TW" dirty="0"/>
              <a:t>(</a:t>
            </a:r>
            <a:r>
              <a:rPr lang="en-US" altLang="zh-TW" dirty="0" err="1"/>
              <a:t>OnItemClickListener</a:t>
            </a:r>
            <a:r>
              <a:rPr lang="en-US" altLang="zh-TW" dirty="0"/>
              <a:t>)</a:t>
            </a:r>
            <a:r>
              <a:rPr lang="zh-TW" altLang="en-US" dirty="0"/>
              <a:t>再用</a:t>
            </a:r>
            <a:r>
              <a:rPr lang="en-US" altLang="zh-TW" dirty="0"/>
              <a:t>Toast</a:t>
            </a:r>
            <a:r>
              <a:rPr lang="zh-TW" altLang="en-US" dirty="0"/>
              <a:t>顯示點擊的選項</a:t>
            </a:r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3" name="Picture 2" descr="https://2.bp.blogspot.com/-Rrz_HAflx8w/WnB7V7_gawI/AAAAAAAAAVo/pydYbnja8ycah8ZE--xHtT62rJvA8WkcwCLcBGAs/s640/lv5.PNG">
            <a:extLst>
              <a:ext uri="{FF2B5EF4-FFF2-40B4-BE49-F238E27FC236}">
                <a16:creationId xmlns:a16="http://schemas.microsoft.com/office/drawing/2014/main" id="{7F241D1E-B067-E9DF-C503-EFAE4CF8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969874"/>
            <a:ext cx="5270673" cy="37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1.bp.blogspot.com/-Km-s-7ElUeM/WnB8FkE3nzI/AAAAAAAAAVw/Qdk7p-PK21QgrRkfjkKaIJk07w7t6zgOQCLcBGAs/s640/lv6.PNG">
            <a:extLst>
              <a:ext uri="{FF2B5EF4-FFF2-40B4-BE49-F238E27FC236}">
                <a16:creationId xmlns:a16="http://schemas.microsoft.com/office/drawing/2014/main" id="{C1125396-2F37-9C6B-7F7D-C90312CC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165" y="2898624"/>
            <a:ext cx="2256627" cy="385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>
            <a:extLst>
              <a:ext uri="{FF2B5EF4-FFF2-40B4-BE49-F238E27FC236}">
                <a16:creationId xmlns:a16="http://schemas.microsoft.com/office/drawing/2014/main" id="{AB05C19E-E024-878D-A52F-726E08E0DA31}"/>
              </a:ext>
            </a:extLst>
          </p:cNvPr>
          <p:cNvSpPr/>
          <p:nvPr/>
        </p:nvSpPr>
        <p:spPr>
          <a:xfrm>
            <a:off x="7106891" y="4691763"/>
            <a:ext cx="989215" cy="336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0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 </a:t>
            </a:r>
            <a:r>
              <a:rPr lang="en-US" altLang="zh-TW" dirty="0"/>
              <a:t>– BMR</a:t>
            </a:r>
            <a:r>
              <a:rPr lang="zh-TW" altLang="en-US" dirty="0"/>
              <a:t>計算機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18605" y="1648900"/>
            <a:ext cx="9248558" cy="4934461"/>
          </a:xfrm>
        </p:spPr>
        <p:txBody>
          <a:bodyPr>
            <a:normAutofit/>
          </a:bodyPr>
          <a:lstStyle/>
          <a:p>
            <a:r>
              <a:rPr lang="zh-TW" altLang="en-US" dirty="0"/>
              <a:t>製作</a:t>
            </a:r>
            <a:r>
              <a:rPr lang="en-US" altLang="zh-TW" dirty="0"/>
              <a:t>BMR</a:t>
            </a:r>
            <a:r>
              <a:rPr lang="zh-TW" altLang="en-US" dirty="0"/>
              <a:t>計算機</a:t>
            </a:r>
            <a:endParaRPr lang="en-US" altLang="zh-TW" dirty="0"/>
          </a:p>
          <a:p>
            <a:pPr lvl="1"/>
            <a:r>
              <a:rPr lang="zh-TW" altLang="en-US" dirty="0"/>
              <a:t>連接資料庫，需有</a:t>
            </a:r>
            <a:r>
              <a:rPr lang="en-US" altLang="zh-TW" dirty="0"/>
              <a:t>CRUD</a:t>
            </a:r>
            <a:r>
              <a:rPr lang="zh-TW" altLang="en-US" dirty="0"/>
              <a:t>功能</a:t>
            </a:r>
            <a:r>
              <a:rPr lang="en-US" altLang="zh-TW" dirty="0"/>
              <a:t> (</a:t>
            </a:r>
            <a:r>
              <a:rPr lang="zh-TW" altLang="en-US" dirty="0"/>
              <a:t>新增</a:t>
            </a:r>
            <a:r>
              <a:rPr lang="en-US" altLang="zh-TW" dirty="0"/>
              <a:t>/</a:t>
            </a:r>
            <a:r>
              <a:rPr lang="zh-TW" altLang="en-US" dirty="0"/>
              <a:t>查詢</a:t>
            </a:r>
            <a:r>
              <a:rPr lang="en-US" altLang="zh-TW" dirty="0"/>
              <a:t>/</a:t>
            </a:r>
            <a:r>
              <a:rPr lang="zh-TW" altLang="en-US" dirty="0"/>
              <a:t>修改</a:t>
            </a:r>
            <a:r>
              <a:rPr lang="en-US" altLang="zh-TW" dirty="0"/>
              <a:t>/</a:t>
            </a:r>
            <a:r>
              <a:rPr lang="zh-TW" altLang="en-US" dirty="0"/>
              <a:t>刪除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畫面需求</a:t>
            </a:r>
            <a:r>
              <a:rPr lang="en-US" altLang="zh-TW" dirty="0"/>
              <a:t>(</a:t>
            </a:r>
            <a:r>
              <a:rPr lang="zh-TW" altLang="en-US" dirty="0"/>
              <a:t>至少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紀錄清單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 err="1"/>
              <a:t>ListView</a:t>
            </a:r>
            <a:r>
              <a:rPr lang="zh-TW" altLang="en-US" dirty="0"/>
              <a:t>列舉紀錄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新增</a:t>
            </a:r>
            <a:r>
              <a:rPr lang="en-US" altLang="zh-TW" dirty="0"/>
              <a:t>/</a:t>
            </a:r>
            <a:r>
              <a:rPr lang="zh-TW" altLang="en-US" dirty="0"/>
              <a:t>更新紀錄</a:t>
            </a:r>
            <a:endParaRPr lang="en-US" altLang="zh-TW" dirty="0"/>
          </a:p>
          <a:p>
            <a:pPr lvl="2"/>
            <a:r>
              <a:rPr lang="zh-TW" altLang="en-US" dirty="0"/>
              <a:t>計算結果</a:t>
            </a:r>
            <a:endParaRPr lang="en-US" altLang="zh-TW" dirty="0"/>
          </a:p>
          <a:p>
            <a:r>
              <a:rPr lang="zh-TW" altLang="en-US" dirty="0"/>
              <a:t>參考公式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43B4E6-F50C-43BF-9F31-332B3A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73DDCE-AD18-C699-6178-8245FC80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18" y="4486123"/>
            <a:ext cx="9608474" cy="2220690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7DE3E0-EB91-910D-2A32-16AA98AE17BB}"/>
              </a:ext>
            </a:extLst>
          </p:cNvPr>
          <p:cNvSpPr txBox="1">
            <a:spLocks/>
          </p:cNvSpPr>
          <p:nvPr/>
        </p:nvSpPr>
        <p:spPr>
          <a:xfrm>
            <a:off x="6382444" y="709054"/>
            <a:ext cx="3096344" cy="64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1pPr>
            <a:lvl2pPr marL="548640"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0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2pPr>
            <a:lvl3pPr marL="777240"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3pPr>
            <a:lvl4pPr marL="1291590" marR="0" lvl="3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4pPr>
            <a:lvl5pPr marL="1520190" marR="0" lvl="4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5pPr>
            <a:lvl6pPr marL="1463040"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1691640"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1920240"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2148840"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None/>
            </a:pPr>
            <a:r>
              <a:rPr lang="zh-TW" altLang="en-US" dirty="0">
                <a:solidFill>
                  <a:srgbClr val="FF0000"/>
                </a:solidFill>
              </a:rPr>
              <a:t>繳交期限</a:t>
            </a:r>
            <a:r>
              <a:rPr lang="en-US" altLang="zh-TW" dirty="0">
                <a:solidFill>
                  <a:srgbClr val="FF0000"/>
                </a:solidFill>
              </a:rPr>
              <a:t> 8/12(</a:t>
            </a:r>
            <a:r>
              <a:rPr lang="zh-TW" altLang="en-US" dirty="0">
                <a:solidFill>
                  <a:srgbClr val="FF0000"/>
                </a:solidFill>
              </a:rPr>
              <a:t>五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 </a:t>
            </a:r>
            <a:r>
              <a:rPr lang="en-US" altLang="zh-TW" dirty="0"/>
              <a:t>– BMR</a:t>
            </a:r>
            <a:r>
              <a:rPr lang="zh-TW" altLang="en-US" dirty="0"/>
              <a:t>計算機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2948" y="2346493"/>
            <a:ext cx="1407455" cy="48395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zh-TW" altLang="en-US" dirty="0"/>
              <a:t>紀錄清單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43B4E6-F50C-43BF-9F31-332B3A89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96ED65-DD93-4C21-B026-91299E45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8" y="2830737"/>
            <a:ext cx="2228376" cy="35617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66EF74E-280B-7B44-508D-3E81BE91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275" y="2830448"/>
            <a:ext cx="2236202" cy="35620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FB2FC9-F243-D09E-DD5F-030E9469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89" y="2830448"/>
            <a:ext cx="2236202" cy="35620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464E94-04FD-A1F6-BBA0-083E6CAB3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103" y="2830448"/>
            <a:ext cx="2235361" cy="35620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B166FAA-5D3F-CB22-26A5-81C01660E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676" y="2830448"/>
            <a:ext cx="2169978" cy="3562038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5B5FB45-3345-3449-B851-74204D7EBBD8}"/>
              </a:ext>
            </a:extLst>
          </p:cNvPr>
          <p:cNvSpPr txBox="1">
            <a:spLocks/>
          </p:cNvSpPr>
          <p:nvPr/>
        </p:nvSpPr>
        <p:spPr>
          <a:xfrm>
            <a:off x="2984648" y="2346493"/>
            <a:ext cx="1407455" cy="483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1pPr>
            <a:lvl2pPr marL="548640"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0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2pPr>
            <a:lvl3pPr marL="777240"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3pPr>
            <a:lvl4pPr marL="1291590" marR="0" lvl="3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4pPr>
            <a:lvl5pPr marL="1520190" marR="0" lvl="4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5pPr>
            <a:lvl6pPr marL="1463040"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1691640"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1920240"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2148840"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zh-TW" altLang="en-US" dirty="0"/>
              <a:t>新增紀錄</a:t>
            </a:r>
            <a:endParaRPr lang="en-US" altLang="zh-TW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723C30E5-C871-C23E-9E3D-2483A44F33CB}"/>
              </a:ext>
            </a:extLst>
          </p:cNvPr>
          <p:cNvSpPr txBox="1">
            <a:spLocks/>
          </p:cNvSpPr>
          <p:nvPr/>
        </p:nvSpPr>
        <p:spPr>
          <a:xfrm>
            <a:off x="5390684" y="2346493"/>
            <a:ext cx="1407455" cy="483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1pPr>
            <a:lvl2pPr marL="548640"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0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2pPr>
            <a:lvl3pPr marL="777240"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3pPr>
            <a:lvl4pPr marL="1291590" marR="0" lvl="3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4pPr>
            <a:lvl5pPr marL="1520190" marR="0" lvl="4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5pPr>
            <a:lvl6pPr marL="1463040"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1691640"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1920240"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2148840"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zh-TW" altLang="en-US" dirty="0"/>
              <a:t>計算結果</a:t>
            </a:r>
            <a:endParaRPr lang="en-US" altLang="zh-TW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FC1260F6-B5FB-F90D-C6F9-DE857666DFFB}"/>
              </a:ext>
            </a:extLst>
          </p:cNvPr>
          <p:cNvSpPr txBox="1">
            <a:spLocks/>
          </p:cNvSpPr>
          <p:nvPr/>
        </p:nvSpPr>
        <p:spPr>
          <a:xfrm>
            <a:off x="7765055" y="2346493"/>
            <a:ext cx="1407455" cy="483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1pPr>
            <a:lvl2pPr marL="548640"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0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2pPr>
            <a:lvl3pPr marL="777240"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3pPr>
            <a:lvl4pPr marL="1291590" marR="0" lvl="3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4pPr>
            <a:lvl5pPr marL="1520190" marR="0" lvl="4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5pPr>
            <a:lvl6pPr marL="1463040"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1691640"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1920240"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2148840"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zh-TW" altLang="en-US" dirty="0"/>
              <a:t>更新紀錄</a:t>
            </a:r>
            <a:endParaRPr lang="en-US" altLang="zh-TW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2969BB3-4051-DD72-1A24-AC7597FF6E05}"/>
              </a:ext>
            </a:extLst>
          </p:cNvPr>
          <p:cNvSpPr txBox="1">
            <a:spLocks/>
          </p:cNvSpPr>
          <p:nvPr/>
        </p:nvSpPr>
        <p:spPr>
          <a:xfrm>
            <a:off x="10121937" y="2346493"/>
            <a:ext cx="1407455" cy="483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rtlCol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1pPr>
            <a:lvl2pPr marL="548640"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0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2pPr>
            <a:lvl3pPr marL="777240"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3pPr>
            <a:lvl4pPr marL="1291590" marR="0" lvl="3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4pPr>
            <a:lvl5pPr marL="1520190" marR="0" lvl="4" indent="-28575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617A8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Varela Round"/>
                <a:sym typeface="Varela Round"/>
              </a:defRPr>
            </a:lvl5pPr>
            <a:lvl6pPr marL="1463040"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1691640"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1920240"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2148840"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 baseline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buFont typeface="Varela Round"/>
              <a:buNone/>
            </a:pPr>
            <a:r>
              <a:rPr lang="zh-TW" altLang="en-US" dirty="0"/>
              <a:t>刪除紀錄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79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參考網站</a:t>
            </a: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1280097" y="1824045"/>
            <a:ext cx="9628632" cy="3986213"/>
          </a:xfrm>
        </p:spPr>
        <p:txBody>
          <a:bodyPr/>
          <a:lstStyle/>
          <a:p>
            <a:r>
              <a:rPr lang="zh-TW" altLang="en-US" dirty="0">
                <a:hlinkClick r:id="rId2"/>
              </a:rPr>
              <a:t>資源檔分類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https://developer.android.com/guide/topics/resources/providing-resources?hl=zh-tw#Accessing</a:t>
            </a:r>
          </a:p>
          <a:p>
            <a:r>
              <a:rPr lang="en-US" altLang="zh-TW" dirty="0">
                <a:hlinkClick r:id="rId3"/>
              </a:rPr>
              <a:t>JSON</a:t>
            </a:r>
          </a:p>
          <a:p>
            <a:pPr lvl="1"/>
            <a:r>
              <a:rPr lang="en-US" altLang="zh-TW" dirty="0">
                <a:hlinkClick r:id="rId3"/>
              </a:rPr>
              <a:t>https://developer.mozilla.org/zh-TW/docs/Learn/JavaScript/Objects/JSON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ListView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http://denimpanell.blogspot.com/2018/01/android-studio-listview.html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AB36E5-11C7-43E6-BAC4-75A25A6A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17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環境安裝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JAVA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JDK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https://www.oracle.com/java/technologies/downloads/</a:t>
            </a:r>
            <a:endParaRPr lang="zh-TW" altLang="en-US" dirty="0"/>
          </a:p>
          <a:p>
            <a:r>
              <a:rPr lang="en-US" altLang="zh-TW" dirty="0">
                <a:hlinkClick r:id="rId3"/>
              </a:rPr>
              <a:t>Android Studio</a:t>
            </a:r>
            <a:endParaRPr lang="zh-TW" altLang="en-US" dirty="0"/>
          </a:p>
          <a:p>
            <a:pPr lvl="1"/>
            <a:r>
              <a:rPr lang="en-US" altLang="zh-TW" dirty="0">
                <a:hlinkClick r:id="rId3"/>
              </a:rPr>
              <a:t>https://developer.android.com/studio/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410838-1B88-4E75-BEEA-C13535A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94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環境變數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2420888"/>
            <a:ext cx="4199130" cy="397258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729481" y="2803928"/>
            <a:ext cx="28803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7A71A3-91B5-4DD8-941E-86D95B33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880574"/>
            <a:ext cx="5904656" cy="448184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42A1A4-8516-40BB-AC8F-3883F71F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3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Studio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46" y="1700808"/>
            <a:ext cx="6165134" cy="47965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E9DE2F-BC6E-4117-A214-ECF9FBDB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5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6692</TotalTime>
  <Words>1377</Words>
  <Application>Microsoft Macintosh PowerPoint</Application>
  <PresentationFormat>自訂</PresentationFormat>
  <Paragraphs>269</Paragraphs>
  <Slides>57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微軟正黑體</vt:lpstr>
      <vt:lpstr>Adobe Gothic Std B</vt:lpstr>
      <vt:lpstr>Microsoft JhengHei UI</vt:lpstr>
      <vt:lpstr>Nixie One</vt:lpstr>
      <vt:lpstr>Arial</vt:lpstr>
      <vt:lpstr>Consolas</vt:lpstr>
      <vt:lpstr>Varela Round</vt:lpstr>
      <vt:lpstr>Puck template</vt:lpstr>
      <vt:lpstr>Android Basic</vt:lpstr>
      <vt:lpstr>Android</vt:lpstr>
      <vt:lpstr>目標</vt:lpstr>
      <vt:lpstr>先備知識</vt:lpstr>
      <vt:lpstr>目錄</vt:lpstr>
      <vt:lpstr>環境安裝</vt:lpstr>
      <vt:lpstr>環境安裝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Android Studio</vt:lpstr>
      <vt:lpstr>Hello World</vt:lpstr>
      <vt:lpstr>Hello World</vt:lpstr>
      <vt:lpstr>Hello World</vt:lpstr>
      <vt:lpstr>建立後，開啟AVD manager</vt:lpstr>
      <vt:lpstr>建立模擬器</vt:lpstr>
      <vt:lpstr>建立模擬器</vt:lpstr>
      <vt:lpstr>建立模擬器</vt:lpstr>
      <vt:lpstr>建立模擬器</vt:lpstr>
      <vt:lpstr>建立模擬器</vt:lpstr>
      <vt:lpstr>建立模擬器</vt:lpstr>
      <vt:lpstr>完成後啟動</vt:lpstr>
      <vt:lpstr>Hello World</vt:lpstr>
      <vt:lpstr>使用資源檔</vt:lpstr>
      <vt:lpstr>資源檔分類</vt:lpstr>
      <vt:lpstr>建立新資源檔</vt:lpstr>
      <vt:lpstr>建立新資源檔</vt:lpstr>
      <vt:lpstr>建立資源</vt:lpstr>
      <vt:lpstr>Layout 模式</vt:lpstr>
      <vt:lpstr>頁面跳轉與夾帶參數</vt:lpstr>
      <vt:lpstr>PowerPoint 簡報</vt:lpstr>
      <vt:lpstr>PowerPoint 簡報</vt:lpstr>
      <vt:lpstr>執行結果</vt:lpstr>
      <vt:lpstr>多執行緒</vt:lpstr>
      <vt:lpstr>更新主畫面</vt:lpstr>
      <vt:lpstr>資料庫連線-事前準備</vt:lpstr>
      <vt:lpstr>權限設定</vt:lpstr>
      <vt:lpstr>(插入/更新)資料(php)</vt:lpstr>
      <vt:lpstr>(插入/更新)資料(android)</vt:lpstr>
      <vt:lpstr>讀取資料(php)</vt:lpstr>
      <vt:lpstr>讀取資料(android)</vt:lpstr>
      <vt:lpstr>訊息的傳遞 - JSON格式</vt:lpstr>
      <vt:lpstr>解析JSON</vt:lpstr>
      <vt:lpstr>ListView</vt:lpstr>
      <vt:lpstr>ListView</vt:lpstr>
      <vt:lpstr>ListView</vt:lpstr>
      <vt:lpstr>ListView</vt:lpstr>
      <vt:lpstr>作業 – BMR計算機</vt:lpstr>
      <vt:lpstr>作業 – BMR計算機</vt:lpstr>
      <vt:lpstr>參考網站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Windows 使用者</dc:creator>
  <cp:lastModifiedBy>Microsoft Office User</cp:lastModifiedBy>
  <cp:revision>99</cp:revision>
  <dcterms:created xsi:type="dcterms:W3CDTF">2020-10-29T07:47:19Z</dcterms:created>
  <dcterms:modified xsi:type="dcterms:W3CDTF">2022-07-30T13:18:50Z</dcterms:modified>
</cp:coreProperties>
</file>